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7.xml" ContentType="application/vnd.openxmlformats-officedocument.presentationml.tags+xml"/>
  <Override PartName="/ppt/tags/tag28.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87" r:id="rId5"/>
  </p:sldMasterIdLst>
  <p:notesMasterIdLst>
    <p:notesMasterId r:id="rId29"/>
  </p:notesMasterIdLst>
  <p:sldIdLst>
    <p:sldId id="256" r:id="rId6"/>
    <p:sldId id="296" r:id="rId7"/>
    <p:sldId id="297" r:id="rId8"/>
    <p:sldId id="298" r:id="rId9"/>
    <p:sldId id="299" r:id="rId10"/>
    <p:sldId id="300" r:id="rId11"/>
    <p:sldId id="302" r:id="rId12"/>
    <p:sldId id="337" r:id="rId13"/>
    <p:sldId id="338" r:id="rId14"/>
    <p:sldId id="351" r:id="rId15"/>
    <p:sldId id="339" r:id="rId16"/>
    <p:sldId id="329" r:id="rId17"/>
    <p:sldId id="340" r:id="rId18"/>
    <p:sldId id="352" r:id="rId19"/>
    <p:sldId id="353" r:id="rId20"/>
    <p:sldId id="354" r:id="rId21"/>
    <p:sldId id="355" r:id="rId22"/>
    <p:sldId id="356" r:id="rId23"/>
    <p:sldId id="336" r:id="rId24"/>
    <p:sldId id="303" r:id="rId25"/>
    <p:sldId id="357" r:id="rId26"/>
    <p:sldId id="304" r:id="rId27"/>
    <p:sldId id="265" r:id="rId28"/>
  </p:sldIdLst>
  <p:sldSz cx="12192000" cy="6858000"/>
  <p:notesSz cx="6858000" cy="9144000"/>
  <p:custDataLst>
    <p:tags r:id="rId3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003" userDrawn="1">
          <p15:clr>
            <a:srgbClr val="A4A3A4"/>
          </p15:clr>
        </p15:guide>
        <p15:guide id="4" orient="horz" pos="3997" userDrawn="1">
          <p15:clr>
            <a:srgbClr val="A4A3A4"/>
          </p15:clr>
        </p15:guide>
        <p15:guide id="5" pos="7423" userDrawn="1">
          <p15:clr>
            <a:srgbClr val="A4A3A4"/>
          </p15:clr>
        </p15:guide>
        <p15:guide id="6" pos="279" userDrawn="1">
          <p15:clr>
            <a:srgbClr val="A4A3A4"/>
          </p15:clr>
        </p15:guide>
        <p15:guide id="7" pos="3976" userDrawn="1">
          <p15:clr>
            <a:srgbClr val="A4A3A4"/>
          </p15:clr>
        </p15:guide>
        <p15:guide id="8" pos="37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D966"/>
    <a:srgbClr val="17BB3E"/>
    <a:srgbClr val="118D2F"/>
    <a:srgbClr val="0E7426"/>
    <a:srgbClr val="1ED7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9752D0-D560-4372-A08C-A66BB15450AB}" v="12" dt="2022-01-11T13:51:00.2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175" autoAdjust="0"/>
    <p:restoredTop sz="93883" autoAdjust="0"/>
  </p:normalViewPr>
  <p:slideViewPr>
    <p:cSldViewPr snapToGrid="0" showGuides="1">
      <p:cViewPr varScale="1">
        <p:scale>
          <a:sx n="67" d="100"/>
          <a:sy n="67" d="100"/>
        </p:scale>
        <p:origin x="484" y="44"/>
      </p:cViewPr>
      <p:guideLst>
        <p:guide orient="horz" pos="2160"/>
        <p:guide pos="3840"/>
        <p:guide orient="horz" pos="1003"/>
        <p:guide orient="horz" pos="3997"/>
        <p:guide pos="7423"/>
        <p:guide pos="279"/>
        <p:guide pos="3976"/>
        <p:guide pos="370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tags" Target="tags/tag1.xml"/><Relationship Id="rId35" Type="http://schemas.microsoft.com/office/2016/11/relationships/changesInfo" Target="changesInfos/changesInfo1.xml"/><Relationship Id="rId8"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ujal Ray" userId="S::sujal.ray@yash.com::f18c91b5-0043-4754-a5fc-5d10a0e18018" providerId="AD" clId="Web-{2B9752D0-D560-4372-A08C-A66BB15450AB}"/>
    <pc:docChg chg="modSld">
      <pc:chgData name="Sujal Ray" userId="S::sujal.ray@yash.com::f18c91b5-0043-4754-a5fc-5d10a0e18018" providerId="AD" clId="Web-{2B9752D0-D560-4372-A08C-A66BB15450AB}" dt="2022-01-11T13:50:58.960" v="6" actId="20577"/>
      <pc:docMkLst>
        <pc:docMk/>
      </pc:docMkLst>
      <pc:sldChg chg="modSp">
        <pc:chgData name="Sujal Ray" userId="S::sujal.ray@yash.com::f18c91b5-0043-4754-a5fc-5d10a0e18018" providerId="AD" clId="Web-{2B9752D0-D560-4372-A08C-A66BB15450AB}" dt="2022-01-11T13:50:58.960" v="6" actId="20577"/>
        <pc:sldMkLst>
          <pc:docMk/>
          <pc:sldMk cId="2815871194" sldId="296"/>
        </pc:sldMkLst>
        <pc:spChg chg="mod">
          <ac:chgData name="Sujal Ray" userId="S::sujal.ray@yash.com::f18c91b5-0043-4754-a5fc-5d10a0e18018" providerId="AD" clId="Web-{2B9752D0-D560-4372-A08C-A66BB15450AB}" dt="2022-01-11T13:50:58.960" v="6" actId="20577"/>
          <ac:spMkLst>
            <pc:docMk/>
            <pc:sldMk cId="2815871194" sldId="296"/>
            <ac:spMk id="9" creationId="{D8C580D3-A07B-4E49-8FFC-C1D5C4538F1B}"/>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1283576-8C0D-40BE-97F2-26AF6AA8F965}" type="datetimeFigureOut">
              <a:rPr lang="en-US" smtClean="0"/>
              <a:t>1/11/2022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4F8FE1-F336-470E-92C0-5CD36A656831}" type="slidenum">
              <a:rPr lang="en-US" smtClean="0"/>
              <a:t>‹#›</a:t>
            </a:fld>
            <a:endParaRPr lang="en-US"/>
          </a:p>
        </p:txBody>
      </p:sp>
    </p:spTree>
    <p:extLst>
      <p:ext uri="{BB962C8B-B14F-4D97-AF65-F5344CB8AC3E}">
        <p14:creationId xmlns:p14="http://schemas.microsoft.com/office/powerpoint/2010/main" val="41209824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freepik.com/free-photo/copy-space-friends-holding-air-chat-bubble_5966192.htm#page=1&amp;query=chat&amp;position=47"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D" dirty="0"/>
          </a:p>
        </p:txBody>
      </p:sp>
      <p:sp>
        <p:nvSpPr>
          <p:cNvPr id="4" name="Slide Number Placeholder 3"/>
          <p:cNvSpPr>
            <a:spLocks noGrp="1"/>
          </p:cNvSpPr>
          <p:nvPr>
            <p:ph type="sldNum" sz="quarter" idx="5"/>
          </p:nvPr>
        </p:nvSpPr>
        <p:spPr/>
        <p:txBody>
          <a:bodyPr/>
          <a:lstStyle/>
          <a:p>
            <a:fld id="{F64F8FE1-F336-470E-92C0-5CD36A656831}" type="slidenum">
              <a:rPr lang="en-US" smtClean="0"/>
              <a:t>1</a:t>
            </a:fld>
            <a:endParaRPr lang="en-US"/>
          </a:p>
        </p:txBody>
      </p:sp>
    </p:spTree>
    <p:extLst>
      <p:ext uri="{BB962C8B-B14F-4D97-AF65-F5344CB8AC3E}">
        <p14:creationId xmlns:p14="http://schemas.microsoft.com/office/powerpoint/2010/main" val="3920289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d-ID" dirty="0">
                <a:hlinkClick r:id="rId3"/>
              </a:rPr>
              <a:t>https://www.freepik.com/free-photo/copy-space-friends-holding-air-chat-bubble_5966192.htm#page=1&amp;query=chat&amp;position=47</a:t>
            </a:r>
            <a:endParaRPr lang="id-ID" dirty="0"/>
          </a:p>
        </p:txBody>
      </p:sp>
      <p:sp>
        <p:nvSpPr>
          <p:cNvPr id="4" name="Slide Number Placeholder 3"/>
          <p:cNvSpPr>
            <a:spLocks noGrp="1"/>
          </p:cNvSpPr>
          <p:nvPr>
            <p:ph type="sldNum" sz="quarter" idx="10"/>
          </p:nvPr>
        </p:nvSpPr>
        <p:spPr/>
        <p:txBody>
          <a:bodyPr/>
          <a:lstStyle/>
          <a:p>
            <a:fld id="{F64F8FE1-F336-470E-92C0-5CD36A656831}" type="slidenum">
              <a:rPr lang="en-US" smtClean="0"/>
              <a:t>23</a:t>
            </a:fld>
            <a:endParaRPr lang="en-US"/>
          </a:p>
        </p:txBody>
      </p:sp>
    </p:spTree>
    <p:extLst>
      <p:ext uri="{BB962C8B-B14F-4D97-AF65-F5344CB8AC3E}">
        <p14:creationId xmlns:p14="http://schemas.microsoft.com/office/powerpoint/2010/main" val="26539294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5.xml"/><Relationship Id="rId7" Type="http://schemas.openxmlformats.org/officeDocument/2006/relationships/image" Target="../media/image1.emf"/><Relationship Id="rId2" Type="http://schemas.openxmlformats.org/officeDocument/2006/relationships/tags" Target="../tags/tag4.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image" Target="../media/image2.jpg"/><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22.xml"/><Relationship Id="rId2" Type="http://schemas.openxmlformats.org/officeDocument/2006/relationships/tags" Target="../tags/tag21.xml"/><Relationship Id="rId1" Type="http://schemas.openxmlformats.org/officeDocument/2006/relationships/vmlDrawing" Target="../drawings/vmlDrawing11.vml"/><Relationship Id="rId6" Type="http://schemas.openxmlformats.org/officeDocument/2006/relationships/image" Target="../media/image1.emf"/><Relationship Id="rId5" Type="http://schemas.openxmlformats.org/officeDocument/2006/relationships/oleObject" Target="../embeddings/oleObject11.bin"/><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24.xml"/><Relationship Id="rId2" Type="http://schemas.openxmlformats.org/officeDocument/2006/relationships/tags" Target="../tags/tag23.xml"/><Relationship Id="rId1" Type="http://schemas.openxmlformats.org/officeDocument/2006/relationships/vmlDrawing" Target="../drawings/vmlDrawing12.vml"/><Relationship Id="rId6" Type="http://schemas.openxmlformats.org/officeDocument/2006/relationships/image" Target="../media/image1.emf"/><Relationship Id="rId5" Type="http://schemas.openxmlformats.org/officeDocument/2006/relationships/oleObject" Target="../embeddings/oleObject12.bin"/><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26.xml"/><Relationship Id="rId2" Type="http://schemas.openxmlformats.org/officeDocument/2006/relationships/tags" Target="../tags/tag25.xml"/><Relationship Id="rId1" Type="http://schemas.openxmlformats.org/officeDocument/2006/relationships/vmlDrawing" Target="../drawings/vmlDrawing13.vml"/><Relationship Id="rId6" Type="http://schemas.openxmlformats.org/officeDocument/2006/relationships/image" Target="../media/image1.emf"/><Relationship Id="rId5" Type="http://schemas.openxmlformats.org/officeDocument/2006/relationships/oleObject" Target="../embeddings/oleObject13.bin"/><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7.xml"/><Relationship Id="rId7" Type="http://schemas.openxmlformats.org/officeDocument/2006/relationships/image" Target="../media/image3.png"/><Relationship Id="rId2" Type="http://schemas.openxmlformats.org/officeDocument/2006/relationships/tags" Target="../tags/tag6.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4.jpeg"/><Relationship Id="rId2" Type="http://schemas.openxmlformats.org/officeDocument/2006/relationships/tags" Target="../tags/tag8.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vmlDrawing" Target="../drawings/vmlDrawing5.v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vmlDrawing" Target="../drawings/vmlDrawing6.vml"/><Relationship Id="rId6" Type="http://schemas.openxmlformats.org/officeDocument/2006/relationships/image" Target="../media/image1.emf"/><Relationship Id="rId5" Type="http://schemas.openxmlformats.org/officeDocument/2006/relationships/oleObject" Target="../embeddings/oleObject6.bin"/><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7.bin"/><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vmlDrawing" Target="../drawings/vmlDrawing8.v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8.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vmlDrawing" Target="../drawings/vmlDrawing10.vml"/><Relationship Id="rId6" Type="http://schemas.openxmlformats.org/officeDocument/2006/relationships/image" Target="../media/image1.emf"/><Relationship Id="rId5" Type="http://schemas.openxmlformats.org/officeDocument/2006/relationships/oleObject" Target="../embeddings/oleObject10.bin"/><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5">
            <a:alphaModFix amt="70000"/>
            <a:lum/>
          </a:blip>
          <a:srcRect/>
          <a:stretch>
            <a:fillRect t="-9000" b="-9000"/>
          </a:stretch>
        </a:blipFill>
        <a:effectLst/>
      </p:bgPr>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64A5888B-20C9-40D0-8A8E-B126F1566A89}"/>
              </a:ext>
            </a:extLst>
          </p:cNvPr>
          <p:cNvGraphicFramePr>
            <a:graphicFrameLocks noChangeAspect="1"/>
          </p:cNvGraphicFramePr>
          <p:nvPr userDrawn="1">
            <p:custDataLst>
              <p:tags r:id="rId2"/>
            </p:custDataLst>
            <p:extLst>
              <p:ext uri="{D42A27DB-BD31-4B8C-83A1-F6EECF244321}">
                <p14:modId xmlns:p14="http://schemas.microsoft.com/office/powerpoint/2010/main" val="115230162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157" name="think-cell Slide" r:id="rId6" imgW="383" imgH="384" progId="TCLayout.ActiveDocument.1">
                  <p:embed/>
                </p:oleObj>
              </mc:Choice>
              <mc:Fallback>
                <p:oleObj name="think-cell Slide" r:id="rId6" imgW="383" imgH="384"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0752BEC6-FE68-482C-81B5-1829A59CC683}"/>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5400" b="1" i="0" baseline="0" dirty="0">
              <a:latin typeface="Segoe UI" panose="020B0502040204020203" pitchFamily="34" charset="0"/>
              <a:ea typeface="+mj-ea"/>
              <a:cs typeface="+mj-cs"/>
              <a:sym typeface="Segoe UI" panose="020B0502040204020203" pitchFamily="34" charset="0"/>
            </a:endParaRPr>
          </a:p>
        </p:txBody>
      </p:sp>
      <p:sp>
        <p:nvSpPr>
          <p:cNvPr id="29" name="Freeform: Shape 28">
            <a:extLst>
              <a:ext uri="{FF2B5EF4-FFF2-40B4-BE49-F238E27FC236}">
                <a16:creationId xmlns:a16="http://schemas.microsoft.com/office/drawing/2014/main" id="{3560BBEE-865B-4DB4-9D85-BF8561371FBD}"/>
              </a:ext>
            </a:extLst>
          </p:cNvPr>
          <p:cNvSpPr/>
          <p:nvPr userDrawn="1"/>
        </p:nvSpPr>
        <p:spPr>
          <a:xfrm>
            <a:off x="7117933" y="3937011"/>
            <a:ext cx="1445349" cy="2920983"/>
          </a:xfrm>
          <a:custGeom>
            <a:avLst/>
            <a:gdLst>
              <a:gd name="connsiteX0" fmla="*/ 1130039 w 1445349"/>
              <a:gd name="connsiteY0" fmla="*/ 0 h 2920983"/>
              <a:gd name="connsiteX1" fmla="*/ 1445349 w 1445349"/>
              <a:gd name="connsiteY1" fmla="*/ 0 h 2920983"/>
              <a:gd name="connsiteX2" fmla="*/ 315311 w 1445349"/>
              <a:gd name="connsiteY2" fmla="*/ 2920983 h 2920983"/>
              <a:gd name="connsiteX3" fmla="*/ 0 w 1445349"/>
              <a:gd name="connsiteY3" fmla="*/ 2920983 h 2920983"/>
            </a:gdLst>
            <a:ahLst/>
            <a:cxnLst>
              <a:cxn ang="0">
                <a:pos x="connsiteX0" y="connsiteY0"/>
              </a:cxn>
              <a:cxn ang="0">
                <a:pos x="connsiteX1" y="connsiteY1"/>
              </a:cxn>
              <a:cxn ang="0">
                <a:pos x="connsiteX2" y="connsiteY2"/>
              </a:cxn>
              <a:cxn ang="0">
                <a:pos x="connsiteX3" y="connsiteY3"/>
              </a:cxn>
            </a:cxnLst>
            <a:rect l="l" t="t" r="r" b="b"/>
            <a:pathLst>
              <a:path w="1445349" h="2920983">
                <a:moveTo>
                  <a:pt x="1130039" y="0"/>
                </a:moveTo>
                <a:lnTo>
                  <a:pt x="1445349" y="0"/>
                </a:lnTo>
                <a:lnTo>
                  <a:pt x="315311" y="2920983"/>
                </a:lnTo>
                <a:lnTo>
                  <a:pt x="0" y="2920983"/>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64CA8FC3-BF20-4441-8061-6234B8E4D38F}"/>
              </a:ext>
            </a:extLst>
          </p:cNvPr>
          <p:cNvSpPr/>
          <p:nvPr userDrawn="1"/>
        </p:nvSpPr>
        <p:spPr>
          <a:xfrm>
            <a:off x="0" y="1"/>
            <a:ext cx="9467665" cy="4673599"/>
          </a:xfrm>
          <a:custGeom>
            <a:avLst/>
            <a:gdLst>
              <a:gd name="connsiteX0" fmla="*/ 0 w 9467665"/>
              <a:gd name="connsiteY0" fmla="*/ 5 h 4673599"/>
              <a:gd name="connsiteX1" fmla="*/ 7648927 w 9467665"/>
              <a:gd name="connsiteY1" fmla="*/ 5 h 4673599"/>
              <a:gd name="connsiteX2" fmla="*/ 7648927 w 9467665"/>
              <a:gd name="connsiteY2" fmla="*/ 4673599 h 4673599"/>
              <a:gd name="connsiteX3" fmla="*/ 0 w 9467665"/>
              <a:gd name="connsiteY3" fmla="*/ 4673599 h 4673599"/>
              <a:gd name="connsiteX4" fmla="*/ 7648940 w 9467665"/>
              <a:gd name="connsiteY4" fmla="*/ 0 h 4673599"/>
              <a:gd name="connsiteX5" fmla="*/ 9467665 w 9467665"/>
              <a:gd name="connsiteY5" fmla="*/ 0 h 4673599"/>
              <a:gd name="connsiteX6" fmla="*/ 7648940 w 9467665"/>
              <a:gd name="connsiteY6" fmla="*/ 4673599 h 4673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67665" h="4673599">
                <a:moveTo>
                  <a:pt x="0" y="5"/>
                </a:moveTo>
                <a:lnTo>
                  <a:pt x="7648927" y="5"/>
                </a:lnTo>
                <a:lnTo>
                  <a:pt x="7648927" y="4673599"/>
                </a:lnTo>
                <a:lnTo>
                  <a:pt x="0" y="4673599"/>
                </a:lnTo>
                <a:close/>
                <a:moveTo>
                  <a:pt x="7648940" y="0"/>
                </a:moveTo>
                <a:lnTo>
                  <a:pt x="9467665" y="0"/>
                </a:lnTo>
                <a:lnTo>
                  <a:pt x="7648940" y="4673599"/>
                </a:lnTo>
                <a:close/>
              </a:path>
            </a:pathLst>
          </a:custGeom>
          <a:solidFill>
            <a:schemeClr val="accent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1B946A99-C8F4-40BA-ADC0-D107F2DDE529}"/>
              </a:ext>
            </a:extLst>
          </p:cNvPr>
          <p:cNvSpPr>
            <a:spLocks noGrp="1"/>
          </p:cNvSpPr>
          <p:nvPr userDrawn="1">
            <p:ph type="ctrTitle"/>
          </p:nvPr>
        </p:nvSpPr>
        <p:spPr>
          <a:xfrm>
            <a:off x="492542" y="1122363"/>
            <a:ext cx="6799309" cy="2387600"/>
          </a:xfrm>
        </p:spPr>
        <p:txBody>
          <a:bodyPr anchor="b">
            <a:normAutofit/>
          </a:bodyPr>
          <a:lstStyle>
            <a:lvl1pPr algn="l">
              <a:defRPr sz="54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71BDA496-6A7F-4033-9115-195511C6BD5D}"/>
              </a:ext>
            </a:extLst>
          </p:cNvPr>
          <p:cNvSpPr>
            <a:spLocks noGrp="1"/>
          </p:cNvSpPr>
          <p:nvPr userDrawn="1">
            <p:ph type="subTitle" idx="1"/>
          </p:nvPr>
        </p:nvSpPr>
        <p:spPr>
          <a:xfrm>
            <a:off x="492542" y="4968071"/>
            <a:ext cx="6799309" cy="1655762"/>
          </a:xfrm>
        </p:spPr>
        <p:txBody>
          <a:bodyPr>
            <a:normAutofit/>
          </a:bodyPr>
          <a:lstStyle>
            <a:lvl1pPr marL="0" indent="0" algn="l">
              <a:buNone/>
              <a:defRPr sz="32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0FA8C54A-94EE-49A3-84C5-EBE3F076190C}"/>
              </a:ext>
            </a:extLst>
          </p:cNvPr>
          <p:cNvSpPr>
            <a:spLocks noGrp="1"/>
          </p:cNvSpPr>
          <p:nvPr userDrawn="1">
            <p:ph type="dt" sz="half" idx="10"/>
          </p:nvPr>
        </p:nvSpPr>
        <p:spPr/>
        <p:txBody>
          <a:bodyPr/>
          <a:lstStyle/>
          <a:p>
            <a:fld id="{FD3A9DBF-2A72-42B8-A17E-19B6AC25B883}" type="datetimeFigureOut">
              <a:rPr lang="en-US" smtClean="0"/>
              <a:t>1/11/2022</a:t>
            </a:fld>
            <a:endParaRPr lang="en-US"/>
          </a:p>
        </p:txBody>
      </p:sp>
      <p:sp>
        <p:nvSpPr>
          <p:cNvPr id="5" name="Footer Placeholder 4">
            <a:extLst>
              <a:ext uri="{FF2B5EF4-FFF2-40B4-BE49-F238E27FC236}">
                <a16:creationId xmlns:a16="http://schemas.microsoft.com/office/drawing/2014/main" id="{5774A4C7-9EE2-4325-A04D-F0E1CC0238BF}"/>
              </a:ext>
            </a:extLst>
          </p:cNvPr>
          <p:cNvSpPr>
            <a:spLocks noGrp="1"/>
          </p:cNvSpPr>
          <p:nvPr userDrawn="1">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71EFC5-DC7B-46D9-BBC5-BBAC1A38B1E1}"/>
              </a:ext>
            </a:extLst>
          </p:cNvPr>
          <p:cNvSpPr>
            <a:spLocks noGrp="1"/>
          </p:cNvSpPr>
          <p:nvPr userDrawn="1">
            <p:ph type="sldNum" sz="quarter" idx="12"/>
          </p:nvPr>
        </p:nvSpPr>
        <p:spPr/>
        <p:txBody>
          <a:bodyPr/>
          <a:lstStyle/>
          <a:p>
            <a:fld id="{DD8E1925-6FEC-45A1-8FCC-F6DA2B64675F}" type="slidenum">
              <a:rPr lang="en-US" smtClean="0"/>
              <a:t>‹#›</a:t>
            </a:fld>
            <a:endParaRPr lang="en-US"/>
          </a:p>
        </p:txBody>
      </p:sp>
      <p:sp>
        <p:nvSpPr>
          <p:cNvPr id="31" name="Freeform: Shape 30">
            <a:extLst>
              <a:ext uri="{FF2B5EF4-FFF2-40B4-BE49-F238E27FC236}">
                <a16:creationId xmlns:a16="http://schemas.microsoft.com/office/drawing/2014/main" id="{C6D4C2A7-B174-402B-9501-4D100A27B250}"/>
              </a:ext>
            </a:extLst>
          </p:cNvPr>
          <p:cNvSpPr/>
          <p:nvPr userDrawn="1"/>
        </p:nvSpPr>
        <p:spPr>
          <a:xfrm rot="1268996">
            <a:off x="11604405" y="1627545"/>
            <a:ext cx="294071" cy="3202192"/>
          </a:xfrm>
          <a:custGeom>
            <a:avLst/>
            <a:gdLst>
              <a:gd name="connsiteX0" fmla="*/ 0 w 294071"/>
              <a:gd name="connsiteY0" fmla="*/ 0 h 3202192"/>
              <a:gd name="connsiteX1" fmla="*/ 294071 w 294071"/>
              <a:gd name="connsiteY1" fmla="*/ 760129 h 3202192"/>
              <a:gd name="connsiteX2" fmla="*/ 294071 w 294071"/>
              <a:gd name="connsiteY2" fmla="*/ 3088425 h 3202192"/>
              <a:gd name="connsiteX3" fmla="*/ 0 w 294071"/>
              <a:gd name="connsiteY3" fmla="*/ 3202192 h 3202192"/>
            </a:gdLst>
            <a:ahLst/>
            <a:cxnLst>
              <a:cxn ang="0">
                <a:pos x="connsiteX0" y="connsiteY0"/>
              </a:cxn>
              <a:cxn ang="0">
                <a:pos x="connsiteX1" y="connsiteY1"/>
              </a:cxn>
              <a:cxn ang="0">
                <a:pos x="connsiteX2" y="connsiteY2"/>
              </a:cxn>
              <a:cxn ang="0">
                <a:pos x="connsiteX3" y="connsiteY3"/>
              </a:cxn>
            </a:cxnLst>
            <a:rect l="l" t="t" r="r" b="b"/>
            <a:pathLst>
              <a:path w="294071" h="3202192">
                <a:moveTo>
                  <a:pt x="0" y="0"/>
                </a:moveTo>
                <a:lnTo>
                  <a:pt x="294071" y="760129"/>
                </a:lnTo>
                <a:lnTo>
                  <a:pt x="294071" y="3088425"/>
                </a:lnTo>
                <a:lnTo>
                  <a:pt x="0" y="3202192"/>
                </a:lnTo>
                <a:close/>
              </a:path>
            </a:pathLst>
          </a:cu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Freeform: Shape 26">
            <a:extLst>
              <a:ext uri="{FF2B5EF4-FFF2-40B4-BE49-F238E27FC236}">
                <a16:creationId xmlns:a16="http://schemas.microsoft.com/office/drawing/2014/main" id="{2A6DC860-F2D7-4F2D-BE03-0DCA3F5FE1A6}"/>
              </a:ext>
            </a:extLst>
          </p:cNvPr>
          <p:cNvSpPr/>
          <p:nvPr userDrawn="1"/>
        </p:nvSpPr>
        <p:spPr>
          <a:xfrm>
            <a:off x="8258949" y="0"/>
            <a:ext cx="1610561" cy="3348031"/>
          </a:xfrm>
          <a:custGeom>
            <a:avLst/>
            <a:gdLst>
              <a:gd name="connsiteX0" fmla="*/ 1295251 w 1610561"/>
              <a:gd name="connsiteY0" fmla="*/ 0 h 3348031"/>
              <a:gd name="connsiteX1" fmla="*/ 1610561 w 1610561"/>
              <a:gd name="connsiteY1" fmla="*/ 0 h 3348031"/>
              <a:gd name="connsiteX2" fmla="*/ 315311 w 1610561"/>
              <a:gd name="connsiteY2" fmla="*/ 3348031 h 3348031"/>
              <a:gd name="connsiteX3" fmla="*/ 0 w 1610561"/>
              <a:gd name="connsiteY3" fmla="*/ 3348031 h 3348031"/>
            </a:gdLst>
            <a:ahLst/>
            <a:cxnLst>
              <a:cxn ang="0">
                <a:pos x="connsiteX0" y="connsiteY0"/>
              </a:cxn>
              <a:cxn ang="0">
                <a:pos x="connsiteX1" y="connsiteY1"/>
              </a:cxn>
              <a:cxn ang="0">
                <a:pos x="connsiteX2" y="connsiteY2"/>
              </a:cxn>
              <a:cxn ang="0">
                <a:pos x="connsiteX3" y="connsiteY3"/>
              </a:cxn>
            </a:cxnLst>
            <a:rect l="l" t="t" r="r" b="b"/>
            <a:pathLst>
              <a:path w="1610561" h="3348031">
                <a:moveTo>
                  <a:pt x="1295251" y="0"/>
                </a:moveTo>
                <a:lnTo>
                  <a:pt x="1610561" y="0"/>
                </a:lnTo>
                <a:lnTo>
                  <a:pt x="315311" y="3348031"/>
                </a:lnTo>
                <a:lnTo>
                  <a:pt x="0" y="3348031"/>
                </a:lnTo>
                <a:close/>
              </a:path>
            </a:pathLst>
          </a:custGeom>
          <a:solidFill>
            <a:srgbClr val="FFD96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031226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7243B8FC-0730-4EBF-816E-8164D1758A41}"/>
              </a:ext>
            </a:extLst>
          </p:cNvPr>
          <p:cNvGraphicFramePr>
            <a:graphicFrameLocks noChangeAspect="1"/>
          </p:cNvGraphicFramePr>
          <p:nvPr userDrawn="1">
            <p:custDataLst>
              <p:tags r:id="rId2"/>
            </p:custDataLst>
            <p:extLst>
              <p:ext uri="{D42A27DB-BD31-4B8C-83A1-F6EECF244321}">
                <p14:modId xmlns:p14="http://schemas.microsoft.com/office/powerpoint/2010/main" val="31597814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322" name="think-cell Slide" r:id="rId5" imgW="383" imgH="384" progId="TCLayout.ActiveDocument.1">
                  <p:embed/>
                </p:oleObj>
              </mc:Choice>
              <mc:Fallback>
                <p:oleObj name="think-cell Slide" r:id="rId5" imgW="383" imgH="38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BCD0459D-F7D0-4427-BF10-29056AA18E78}"/>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baseline="0" dirty="0">
              <a:latin typeface="Segoe UI" panose="020B0502040204020203" pitchFamily="34" charset="0"/>
              <a:ea typeface="+mj-ea"/>
              <a:cs typeface="+mj-cs"/>
              <a:sym typeface="Segoe UI" panose="020B0502040204020203" pitchFamily="34" charset="0"/>
            </a:endParaRPr>
          </a:p>
        </p:txBody>
      </p:sp>
      <p:sp>
        <p:nvSpPr>
          <p:cNvPr id="2" name="Title 1">
            <a:extLst>
              <a:ext uri="{FF2B5EF4-FFF2-40B4-BE49-F238E27FC236}">
                <a16:creationId xmlns:a16="http://schemas.microsoft.com/office/drawing/2014/main" id="{7ABE0B6E-2608-4446-86BC-716290D12BC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E30251-9BDA-44A4-8D09-76A4A51373A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44E2962-19D8-4D23-AD9D-624B2A0EF8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AD1918-82F5-46A7-AB62-387F5DF06FEC}"/>
              </a:ext>
            </a:extLst>
          </p:cNvPr>
          <p:cNvSpPr>
            <a:spLocks noGrp="1"/>
          </p:cNvSpPr>
          <p:nvPr>
            <p:ph type="dt" sz="half" idx="10"/>
          </p:nvPr>
        </p:nvSpPr>
        <p:spPr/>
        <p:txBody>
          <a:bodyPr/>
          <a:lstStyle/>
          <a:p>
            <a:fld id="{FD3A9DBF-2A72-42B8-A17E-19B6AC25B883}" type="datetimeFigureOut">
              <a:rPr lang="en-US" smtClean="0"/>
              <a:t>1/11/2022</a:t>
            </a:fld>
            <a:endParaRPr lang="en-US"/>
          </a:p>
        </p:txBody>
      </p:sp>
      <p:sp>
        <p:nvSpPr>
          <p:cNvPr id="6" name="Footer Placeholder 5">
            <a:extLst>
              <a:ext uri="{FF2B5EF4-FFF2-40B4-BE49-F238E27FC236}">
                <a16:creationId xmlns:a16="http://schemas.microsoft.com/office/drawing/2014/main" id="{2DD92A3D-D753-4144-9AAB-EDE80D8F27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A96C59-8201-4755-AE64-56D2F3059AC2}"/>
              </a:ext>
            </a:extLst>
          </p:cNvPr>
          <p:cNvSpPr>
            <a:spLocks noGrp="1"/>
          </p:cNvSpPr>
          <p:nvPr>
            <p:ph type="sldNum" sz="quarter" idx="12"/>
          </p:nvPr>
        </p:nvSpPr>
        <p:spPr/>
        <p:txBody>
          <a:bodyPr/>
          <a:lstStyle/>
          <a:p>
            <a:fld id="{DD8E1925-6FEC-45A1-8FCC-F6DA2B64675F}" type="slidenum">
              <a:rPr lang="en-US" smtClean="0"/>
              <a:t>‹#›</a:t>
            </a:fld>
            <a:endParaRPr lang="en-US"/>
          </a:p>
        </p:txBody>
      </p:sp>
    </p:spTree>
    <p:extLst>
      <p:ext uri="{BB962C8B-B14F-4D97-AF65-F5344CB8AC3E}">
        <p14:creationId xmlns:p14="http://schemas.microsoft.com/office/powerpoint/2010/main" val="9055320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D5AB8BF4-42AD-48EF-8AF0-0AD976E2D607}"/>
              </a:ext>
            </a:extLst>
          </p:cNvPr>
          <p:cNvGraphicFramePr>
            <a:graphicFrameLocks noChangeAspect="1"/>
          </p:cNvGraphicFramePr>
          <p:nvPr userDrawn="1">
            <p:custDataLst>
              <p:tags r:id="rId2"/>
            </p:custDataLst>
            <p:extLst>
              <p:ext uri="{D42A27DB-BD31-4B8C-83A1-F6EECF244321}">
                <p14:modId xmlns:p14="http://schemas.microsoft.com/office/powerpoint/2010/main" val="246678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347" name="think-cell Slide" r:id="rId5" imgW="383" imgH="384" progId="TCLayout.ActiveDocument.1">
                  <p:embed/>
                </p:oleObj>
              </mc:Choice>
              <mc:Fallback>
                <p:oleObj name="think-cell Slide" r:id="rId5" imgW="383" imgH="38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FBB726D4-C3D9-45D6-B1DD-A620A9C1659C}"/>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0" i="0" baseline="0" dirty="0">
              <a:latin typeface="Segoe UI" panose="020B0502040204020203" pitchFamily="34" charset="0"/>
              <a:ea typeface="+mj-ea"/>
              <a:cs typeface="+mj-cs"/>
              <a:sym typeface="Segoe UI" panose="020B0502040204020203" pitchFamily="34" charset="0"/>
            </a:endParaRPr>
          </a:p>
        </p:txBody>
      </p:sp>
      <p:sp>
        <p:nvSpPr>
          <p:cNvPr id="2" name="Title 1">
            <a:extLst>
              <a:ext uri="{FF2B5EF4-FFF2-40B4-BE49-F238E27FC236}">
                <a16:creationId xmlns:a16="http://schemas.microsoft.com/office/drawing/2014/main" id="{F222C598-C999-48CA-90BD-B93D600E1EB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AEAD194-5EFD-4D9F-96A4-28CD4081F09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EC21C9-66C1-42A8-B7A3-9895B27F9D40}"/>
              </a:ext>
            </a:extLst>
          </p:cNvPr>
          <p:cNvSpPr>
            <a:spLocks noGrp="1"/>
          </p:cNvSpPr>
          <p:nvPr>
            <p:ph type="dt" sz="half" idx="10"/>
          </p:nvPr>
        </p:nvSpPr>
        <p:spPr/>
        <p:txBody>
          <a:bodyPr/>
          <a:lstStyle/>
          <a:p>
            <a:fld id="{FD3A9DBF-2A72-42B8-A17E-19B6AC25B883}" type="datetimeFigureOut">
              <a:rPr lang="en-US" smtClean="0"/>
              <a:t>1/11/2022</a:t>
            </a:fld>
            <a:endParaRPr lang="en-US"/>
          </a:p>
        </p:txBody>
      </p:sp>
      <p:sp>
        <p:nvSpPr>
          <p:cNvPr id="5" name="Footer Placeholder 4">
            <a:extLst>
              <a:ext uri="{FF2B5EF4-FFF2-40B4-BE49-F238E27FC236}">
                <a16:creationId xmlns:a16="http://schemas.microsoft.com/office/drawing/2014/main" id="{0141464A-0DC5-4F27-9A88-7FB8F0B729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E07843-4B6A-4F04-84AB-DEC69626B18C}"/>
              </a:ext>
            </a:extLst>
          </p:cNvPr>
          <p:cNvSpPr>
            <a:spLocks noGrp="1"/>
          </p:cNvSpPr>
          <p:nvPr>
            <p:ph type="sldNum" sz="quarter" idx="12"/>
          </p:nvPr>
        </p:nvSpPr>
        <p:spPr/>
        <p:txBody>
          <a:bodyPr/>
          <a:lstStyle/>
          <a:p>
            <a:fld id="{DD8E1925-6FEC-45A1-8FCC-F6DA2B64675F}" type="slidenum">
              <a:rPr lang="en-US" smtClean="0"/>
              <a:t>‹#›</a:t>
            </a:fld>
            <a:endParaRPr lang="en-US"/>
          </a:p>
        </p:txBody>
      </p:sp>
    </p:spTree>
    <p:extLst>
      <p:ext uri="{BB962C8B-B14F-4D97-AF65-F5344CB8AC3E}">
        <p14:creationId xmlns:p14="http://schemas.microsoft.com/office/powerpoint/2010/main" val="14386455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C2A75BE1-D125-47B4-844F-7820321D5D48}"/>
              </a:ext>
            </a:extLst>
          </p:cNvPr>
          <p:cNvGraphicFramePr>
            <a:graphicFrameLocks noChangeAspect="1"/>
          </p:cNvGraphicFramePr>
          <p:nvPr userDrawn="1">
            <p:custDataLst>
              <p:tags r:id="rId2"/>
            </p:custDataLst>
            <p:extLst>
              <p:ext uri="{D42A27DB-BD31-4B8C-83A1-F6EECF244321}">
                <p14:modId xmlns:p14="http://schemas.microsoft.com/office/powerpoint/2010/main" val="154682581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370" name="think-cell Slide" r:id="rId5" imgW="383" imgH="384" progId="TCLayout.ActiveDocument.1">
                  <p:embed/>
                </p:oleObj>
              </mc:Choice>
              <mc:Fallback>
                <p:oleObj name="think-cell Slide" r:id="rId5" imgW="383" imgH="38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CBBA9652-9AAC-4777-B12B-364BAEB0CED5}"/>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eaVert" wrap="none" lIns="0" tIns="0" rIns="0" bIns="0" numCol="1" spcCol="0" rtlCol="0" anchor="ctr" anchorCtr="0">
            <a:noAutofit/>
          </a:bodyPr>
          <a:lstStyle/>
          <a:p>
            <a:pPr marL="0" lvl="0" indent="0" algn="ctr"/>
            <a:endParaRPr lang="en-US" sz="4400" b="0" i="0" baseline="0" dirty="0">
              <a:latin typeface="Segoe UI" panose="020B0502040204020203" pitchFamily="34" charset="0"/>
              <a:ea typeface="+mj-ea"/>
              <a:cs typeface="+mj-cs"/>
              <a:sym typeface="Segoe UI" panose="020B0502040204020203" pitchFamily="34" charset="0"/>
            </a:endParaRPr>
          </a:p>
        </p:txBody>
      </p:sp>
      <p:sp>
        <p:nvSpPr>
          <p:cNvPr id="2" name="Vertical Title 1">
            <a:extLst>
              <a:ext uri="{FF2B5EF4-FFF2-40B4-BE49-F238E27FC236}">
                <a16:creationId xmlns:a16="http://schemas.microsoft.com/office/drawing/2014/main" id="{1EF2DBD9-C6D9-40A4-9E00-041ED6EAF84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DB1F963-099E-426F-BC46-160F6B2AD1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4B429A1-CD04-419B-973F-674A414E3547}"/>
              </a:ext>
            </a:extLst>
          </p:cNvPr>
          <p:cNvSpPr>
            <a:spLocks noGrp="1"/>
          </p:cNvSpPr>
          <p:nvPr>
            <p:ph type="dt" sz="half" idx="10"/>
          </p:nvPr>
        </p:nvSpPr>
        <p:spPr/>
        <p:txBody>
          <a:bodyPr/>
          <a:lstStyle/>
          <a:p>
            <a:fld id="{FD3A9DBF-2A72-42B8-A17E-19B6AC25B883}" type="datetimeFigureOut">
              <a:rPr lang="en-US" smtClean="0"/>
              <a:t>1/11/2022</a:t>
            </a:fld>
            <a:endParaRPr lang="en-US"/>
          </a:p>
        </p:txBody>
      </p:sp>
      <p:sp>
        <p:nvSpPr>
          <p:cNvPr id="5" name="Footer Placeholder 4">
            <a:extLst>
              <a:ext uri="{FF2B5EF4-FFF2-40B4-BE49-F238E27FC236}">
                <a16:creationId xmlns:a16="http://schemas.microsoft.com/office/drawing/2014/main" id="{31BB74FD-E9A0-4C98-AF8C-8E2CE444FB0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A32249-6D91-4DC0-950E-1DA6F543CE62}"/>
              </a:ext>
            </a:extLst>
          </p:cNvPr>
          <p:cNvSpPr>
            <a:spLocks noGrp="1"/>
          </p:cNvSpPr>
          <p:nvPr>
            <p:ph type="sldNum" sz="quarter" idx="12"/>
          </p:nvPr>
        </p:nvSpPr>
        <p:spPr/>
        <p:txBody>
          <a:bodyPr/>
          <a:lstStyle/>
          <a:p>
            <a:fld id="{DD8E1925-6FEC-45A1-8FCC-F6DA2B64675F}" type="slidenum">
              <a:rPr lang="en-US" smtClean="0"/>
              <a:t>‹#›</a:t>
            </a:fld>
            <a:endParaRPr lang="en-US"/>
          </a:p>
        </p:txBody>
      </p:sp>
    </p:spTree>
    <p:extLst>
      <p:ext uri="{BB962C8B-B14F-4D97-AF65-F5344CB8AC3E}">
        <p14:creationId xmlns:p14="http://schemas.microsoft.com/office/powerpoint/2010/main" val="20573332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86C9F3-F810-4DD0-8E71-D39005868AB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B454F649-E8CD-4598-8C14-43CF0C9B4D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1B99EE87-BDE6-43D4-B7CC-DF83BBE233A3}"/>
              </a:ext>
            </a:extLst>
          </p:cNvPr>
          <p:cNvSpPr>
            <a:spLocks noGrp="1"/>
          </p:cNvSpPr>
          <p:nvPr>
            <p:ph type="dt" sz="half" idx="10"/>
          </p:nvPr>
        </p:nvSpPr>
        <p:spPr/>
        <p:txBody>
          <a:bodyPr/>
          <a:lstStyle/>
          <a:p>
            <a:fld id="{7E79F681-D229-47A0-A453-383F2648B8C2}" type="datetimeFigureOut">
              <a:rPr lang="en-IN" smtClean="0"/>
              <a:t>11-01-2022</a:t>
            </a:fld>
            <a:endParaRPr lang="en-IN"/>
          </a:p>
        </p:txBody>
      </p:sp>
      <p:sp>
        <p:nvSpPr>
          <p:cNvPr id="5" name="Footer Placeholder 4">
            <a:extLst>
              <a:ext uri="{FF2B5EF4-FFF2-40B4-BE49-F238E27FC236}">
                <a16:creationId xmlns:a16="http://schemas.microsoft.com/office/drawing/2014/main" id="{C40D919D-9C49-41E6-83BF-C70E5529B6DE}"/>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842830E-E483-4641-83C1-CFC80250923E}"/>
              </a:ext>
            </a:extLst>
          </p:cNvPr>
          <p:cNvSpPr>
            <a:spLocks noGrp="1"/>
          </p:cNvSpPr>
          <p:nvPr>
            <p:ph type="sldNum" sz="quarter" idx="12"/>
          </p:nvPr>
        </p:nvSpPr>
        <p:spPr/>
        <p:txBody>
          <a:bodyPr/>
          <a:lstStyle/>
          <a:p>
            <a:fld id="{934327B1-541B-42A4-8EE3-0717094EBEC8}" type="slidenum">
              <a:rPr lang="en-IN" smtClean="0"/>
              <a:t>‹#›</a:t>
            </a:fld>
            <a:endParaRPr lang="en-IN"/>
          </a:p>
        </p:txBody>
      </p:sp>
    </p:spTree>
    <p:extLst>
      <p:ext uri="{BB962C8B-B14F-4D97-AF65-F5344CB8AC3E}">
        <p14:creationId xmlns:p14="http://schemas.microsoft.com/office/powerpoint/2010/main" val="20232716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7F831-4072-4E6D-8DB3-5AE85C616B06}"/>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CA6AB64-8AE7-4363-AC75-653B583ABE2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D586DD8-EA10-4D1D-9EA3-BD7C885919E9}"/>
              </a:ext>
            </a:extLst>
          </p:cNvPr>
          <p:cNvSpPr>
            <a:spLocks noGrp="1"/>
          </p:cNvSpPr>
          <p:nvPr>
            <p:ph type="dt" sz="half" idx="10"/>
          </p:nvPr>
        </p:nvSpPr>
        <p:spPr/>
        <p:txBody>
          <a:bodyPr/>
          <a:lstStyle/>
          <a:p>
            <a:fld id="{7E79F681-D229-47A0-A453-383F2648B8C2}" type="datetimeFigureOut">
              <a:rPr lang="en-IN" smtClean="0"/>
              <a:t>11-01-2022</a:t>
            </a:fld>
            <a:endParaRPr lang="en-IN"/>
          </a:p>
        </p:txBody>
      </p:sp>
      <p:sp>
        <p:nvSpPr>
          <p:cNvPr id="5" name="Footer Placeholder 4">
            <a:extLst>
              <a:ext uri="{FF2B5EF4-FFF2-40B4-BE49-F238E27FC236}">
                <a16:creationId xmlns:a16="http://schemas.microsoft.com/office/drawing/2014/main" id="{EEF0340C-5F07-4D7B-816C-D7AA49DF633D}"/>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405A709-7FED-4A24-A531-0F483E1AC31D}"/>
              </a:ext>
            </a:extLst>
          </p:cNvPr>
          <p:cNvSpPr>
            <a:spLocks noGrp="1"/>
          </p:cNvSpPr>
          <p:nvPr>
            <p:ph type="sldNum" sz="quarter" idx="12"/>
          </p:nvPr>
        </p:nvSpPr>
        <p:spPr/>
        <p:txBody>
          <a:bodyPr/>
          <a:lstStyle/>
          <a:p>
            <a:fld id="{934327B1-541B-42A4-8EE3-0717094EBEC8}" type="slidenum">
              <a:rPr lang="en-IN" smtClean="0"/>
              <a:t>‹#›</a:t>
            </a:fld>
            <a:endParaRPr lang="en-IN"/>
          </a:p>
        </p:txBody>
      </p:sp>
    </p:spTree>
    <p:extLst>
      <p:ext uri="{BB962C8B-B14F-4D97-AF65-F5344CB8AC3E}">
        <p14:creationId xmlns:p14="http://schemas.microsoft.com/office/powerpoint/2010/main" val="29979588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C3A9CE-2BE8-4624-B3DD-FEFF1255F0F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526EEF1D-ADA8-488F-9DFE-84843E6E767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9C8533B2-1C56-4956-A0F1-98CE2B9E619A}"/>
              </a:ext>
            </a:extLst>
          </p:cNvPr>
          <p:cNvSpPr>
            <a:spLocks noGrp="1"/>
          </p:cNvSpPr>
          <p:nvPr>
            <p:ph type="dt" sz="half" idx="10"/>
          </p:nvPr>
        </p:nvSpPr>
        <p:spPr/>
        <p:txBody>
          <a:bodyPr/>
          <a:lstStyle/>
          <a:p>
            <a:fld id="{7E79F681-D229-47A0-A453-383F2648B8C2}" type="datetimeFigureOut">
              <a:rPr lang="en-IN" smtClean="0"/>
              <a:t>11-01-2022</a:t>
            </a:fld>
            <a:endParaRPr lang="en-IN"/>
          </a:p>
        </p:txBody>
      </p:sp>
      <p:sp>
        <p:nvSpPr>
          <p:cNvPr id="5" name="Footer Placeholder 4">
            <a:extLst>
              <a:ext uri="{FF2B5EF4-FFF2-40B4-BE49-F238E27FC236}">
                <a16:creationId xmlns:a16="http://schemas.microsoft.com/office/drawing/2014/main" id="{0D6D5902-1D1A-4145-BEB6-01B85D12771B}"/>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FFD56A3B-58D5-4D89-8454-5513C6B0F994}"/>
              </a:ext>
            </a:extLst>
          </p:cNvPr>
          <p:cNvSpPr>
            <a:spLocks noGrp="1"/>
          </p:cNvSpPr>
          <p:nvPr>
            <p:ph type="sldNum" sz="quarter" idx="12"/>
          </p:nvPr>
        </p:nvSpPr>
        <p:spPr/>
        <p:txBody>
          <a:bodyPr/>
          <a:lstStyle/>
          <a:p>
            <a:fld id="{934327B1-541B-42A4-8EE3-0717094EBEC8}" type="slidenum">
              <a:rPr lang="en-IN" smtClean="0"/>
              <a:t>‹#›</a:t>
            </a:fld>
            <a:endParaRPr lang="en-IN"/>
          </a:p>
        </p:txBody>
      </p:sp>
    </p:spTree>
    <p:extLst>
      <p:ext uri="{BB962C8B-B14F-4D97-AF65-F5344CB8AC3E}">
        <p14:creationId xmlns:p14="http://schemas.microsoft.com/office/powerpoint/2010/main" val="10892482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8C467-7FF4-4F2B-B1C9-7CC8E478902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7452D5F7-3A02-4AF5-8F59-19A65C58BB8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0A9F66B0-79A1-4DF7-9FB0-F32E5D90D640}"/>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3ECD6555-C26E-4567-AF81-A40A52B9D182}"/>
              </a:ext>
            </a:extLst>
          </p:cNvPr>
          <p:cNvSpPr>
            <a:spLocks noGrp="1"/>
          </p:cNvSpPr>
          <p:nvPr>
            <p:ph type="dt" sz="half" idx="10"/>
          </p:nvPr>
        </p:nvSpPr>
        <p:spPr/>
        <p:txBody>
          <a:bodyPr/>
          <a:lstStyle/>
          <a:p>
            <a:fld id="{7E79F681-D229-47A0-A453-383F2648B8C2}" type="datetimeFigureOut">
              <a:rPr lang="en-IN" smtClean="0"/>
              <a:t>11-01-2022</a:t>
            </a:fld>
            <a:endParaRPr lang="en-IN"/>
          </a:p>
        </p:txBody>
      </p:sp>
      <p:sp>
        <p:nvSpPr>
          <p:cNvPr id="6" name="Footer Placeholder 5">
            <a:extLst>
              <a:ext uri="{FF2B5EF4-FFF2-40B4-BE49-F238E27FC236}">
                <a16:creationId xmlns:a16="http://schemas.microsoft.com/office/drawing/2014/main" id="{A3605DC3-0851-4EE2-B3B5-EA114260396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8F7ABA8-5F9E-4F31-A190-AE3756F527A8}"/>
              </a:ext>
            </a:extLst>
          </p:cNvPr>
          <p:cNvSpPr>
            <a:spLocks noGrp="1"/>
          </p:cNvSpPr>
          <p:nvPr>
            <p:ph type="sldNum" sz="quarter" idx="12"/>
          </p:nvPr>
        </p:nvSpPr>
        <p:spPr/>
        <p:txBody>
          <a:bodyPr/>
          <a:lstStyle/>
          <a:p>
            <a:fld id="{934327B1-541B-42A4-8EE3-0717094EBEC8}" type="slidenum">
              <a:rPr lang="en-IN" smtClean="0"/>
              <a:t>‹#›</a:t>
            </a:fld>
            <a:endParaRPr lang="en-IN"/>
          </a:p>
        </p:txBody>
      </p:sp>
    </p:spTree>
    <p:extLst>
      <p:ext uri="{BB962C8B-B14F-4D97-AF65-F5344CB8AC3E}">
        <p14:creationId xmlns:p14="http://schemas.microsoft.com/office/powerpoint/2010/main" val="16694819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80C83-4AE1-4A52-B2FE-5CE40302ABF0}"/>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ADD151E-CA7A-4D00-826B-FAC8F35F895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0BEE54E-FFC5-4343-AF88-C718E21DD759}"/>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CBA5C3E5-C932-4508-ACF1-258BAC63CBA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5EE84491-9AA0-4862-A019-C6795C95943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411C1E4F-0046-472E-B175-941E01B6AB1B}"/>
              </a:ext>
            </a:extLst>
          </p:cNvPr>
          <p:cNvSpPr>
            <a:spLocks noGrp="1"/>
          </p:cNvSpPr>
          <p:nvPr>
            <p:ph type="dt" sz="half" idx="10"/>
          </p:nvPr>
        </p:nvSpPr>
        <p:spPr/>
        <p:txBody>
          <a:bodyPr/>
          <a:lstStyle/>
          <a:p>
            <a:fld id="{7E79F681-D229-47A0-A453-383F2648B8C2}" type="datetimeFigureOut">
              <a:rPr lang="en-IN" smtClean="0"/>
              <a:t>11-01-2022</a:t>
            </a:fld>
            <a:endParaRPr lang="en-IN"/>
          </a:p>
        </p:txBody>
      </p:sp>
      <p:sp>
        <p:nvSpPr>
          <p:cNvPr id="8" name="Footer Placeholder 7">
            <a:extLst>
              <a:ext uri="{FF2B5EF4-FFF2-40B4-BE49-F238E27FC236}">
                <a16:creationId xmlns:a16="http://schemas.microsoft.com/office/drawing/2014/main" id="{C2921D57-8E2F-47EE-A174-4DD5B0165318}"/>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B448E237-5B52-4922-9F40-4CF713B87824}"/>
              </a:ext>
            </a:extLst>
          </p:cNvPr>
          <p:cNvSpPr>
            <a:spLocks noGrp="1"/>
          </p:cNvSpPr>
          <p:nvPr>
            <p:ph type="sldNum" sz="quarter" idx="12"/>
          </p:nvPr>
        </p:nvSpPr>
        <p:spPr/>
        <p:txBody>
          <a:bodyPr/>
          <a:lstStyle/>
          <a:p>
            <a:fld id="{934327B1-541B-42A4-8EE3-0717094EBEC8}" type="slidenum">
              <a:rPr lang="en-IN" smtClean="0"/>
              <a:t>‹#›</a:t>
            </a:fld>
            <a:endParaRPr lang="en-IN"/>
          </a:p>
        </p:txBody>
      </p:sp>
    </p:spTree>
    <p:extLst>
      <p:ext uri="{BB962C8B-B14F-4D97-AF65-F5344CB8AC3E}">
        <p14:creationId xmlns:p14="http://schemas.microsoft.com/office/powerpoint/2010/main" val="191979485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4F6B8-F046-4E9B-8BB0-D609389E4C87}"/>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72B50DFE-6285-4F39-8746-9B5B5237F6F2}"/>
              </a:ext>
            </a:extLst>
          </p:cNvPr>
          <p:cNvSpPr>
            <a:spLocks noGrp="1"/>
          </p:cNvSpPr>
          <p:nvPr>
            <p:ph type="dt" sz="half" idx="10"/>
          </p:nvPr>
        </p:nvSpPr>
        <p:spPr/>
        <p:txBody>
          <a:bodyPr/>
          <a:lstStyle/>
          <a:p>
            <a:fld id="{7E79F681-D229-47A0-A453-383F2648B8C2}" type="datetimeFigureOut">
              <a:rPr lang="en-IN" smtClean="0"/>
              <a:t>11-01-2022</a:t>
            </a:fld>
            <a:endParaRPr lang="en-IN"/>
          </a:p>
        </p:txBody>
      </p:sp>
      <p:sp>
        <p:nvSpPr>
          <p:cNvPr id="4" name="Footer Placeholder 3">
            <a:extLst>
              <a:ext uri="{FF2B5EF4-FFF2-40B4-BE49-F238E27FC236}">
                <a16:creationId xmlns:a16="http://schemas.microsoft.com/office/drawing/2014/main" id="{3808116C-1E65-4DA9-994E-8EAC9F260625}"/>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EC48E54D-9388-4042-98DD-E48132765BFF}"/>
              </a:ext>
            </a:extLst>
          </p:cNvPr>
          <p:cNvSpPr>
            <a:spLocks noGrp="1"/>
          </p:cNvSpPr>
          <p:nvPr>
            <p:ph type="sldNum" sz="quarter" idx="12"/>
          </p:nvPr>
        </p:nvSpPr>
        <p:spPr/>
        <p:txBody>
          <a:bodyPr/>
          <a:lstStyle/>
          <a:p>
            <a:fld id="{934327B1-541B-42A4-8EE3-0717094EBEC8}" type="slidenum">
              <a:rPr lang="en-IN" smtClean="0"/>
              <a:t>‹#›</a:t>
            </a:fld>
            <a:endParaRPr lang="en-IN"/>
          </a:p>
        </p:txBody>
      </p:sp>
    </p:spTree>
    <p:extLst>
      <p:ext uri="{BB962C8B-B14F-4D97-AF65-F5344CB8AC3E}">
        <p14:creationId xmlns:p14="http://schemas.microsoft.com/office/powerpoint/2010/main" val="9205369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3188DB-5880-4B8F-9EA9-E87657F7E8F2}"/>
              </a:ext>
            </a:extLst>
          </p:cNvPr>
          <p:cNvSpPr>
            <a:spLocks noGrp="1"/>
          </p:cNvSpPr>
          <p:nvPr>
            <p:ph type="dt" sz="half" idx="10"/>
          </p:nvPr>
        </p:nvSpPr>
        <p:spPr/>
        <p:txBody>
          <a:bodyPr/>
          <a:lstStyle/>
          <a:p>
            <a:fld id="{7E79F681-D229-47A0-A453-383F2648B8C2}" type="datetimeFigureOut">
              <a:rPr lang="en-IN" smtClean="0"/>
              <a:t>11-01-2022</a:t>
            </a:fld>
            <a:endParaRPr lang="en-IN"/>
          </a:p>
        </p:txBody>
      </p:sp>
      <p:sp>
        <p:nvSpPr>
          <p:cNvPr id="3" name="Footer Placeholder 2">
            <a:extLst>
              <a:ext uri="{FF2B5EF4-FFF2-40B4-BE49-F238E27FC236}">
                <a16:creationId xmlns:a16="http://schemas.microsoft.com/office/drawing/2014/main" id="{498D5C57-0DBD-4D77-BA93-3ECB0EE2E5A1}"/>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DD710A6-CC8D-4D5D-8D21-9C181811F547}"/>
              </a:ext>
            </a:extLst>
          </p:cNvPr>
          <p:cNvSpPr>
            <a:spLocks noGrp="1"/>
          </p:cNvSpPr>
          <p:nvPr>
            <p:ph type="sldNum" sz="quarter" idx="12"/>
          </p:nvPr>
        </p:nvSpPr>
        <p:spPr/>
        <p:txBody>
          <a:bodyPr/>
          <a:lstStyle/>
          <a:p>
            <a:fld id="{934327B1-541B-42A4-8EE3-0717094EBEC8}" type="slidenum">
              <a:rPr lang="en-IN" smtClean="0"/>
              <a:t>‹#›</a:t>
            </a:fld>
            <a:endParaRPr lang="en-IN"/>
          </a:p>
        </p:txBody>
      </p:sp>
    </p:spTree>
    <p:extLst>
      <p:ext uri="{BB962C8B-B14F-4D97-AF65-F5344CB8AC3E}">
        <p14:creationId xmlns:p14="http://schemas.microsoft.com/office/powerpoint/2010/main" val="31249252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F41C646-A21D-4A03-8C63-A0926541FE62}"/>
              </a:ext>
            </a:extLst>
          </p:cNvPr>
          <p:cNvGraphicFramePr>
            <a:graphicFrameLocks noChangeAspect="1"/>
          </p:cNvGraphicFramePr>
          <p:nvPr userDrawn="1">
            <p:custDataLst>
              <p:tags r:id="rId2"/>
            </p:custDataLst>
            <p:extLst>
              <p:ext uri="{D42A27DB-BD31-4B8C-83A1-F6EECF244321}">
                <p14:modId xmlns:p14="http://schemas.microsoft.com/office/powerpoint/2010/main" val="370040250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186" name="think-cell Slide" r:id="rId5" imgW="383" imgH="384" progId="TCLayout.ActiveDocument.1">
                  <p:embed/>
                </p:oleObj>
              </mc:Choice>
              <mc:Fallback>
                <p:oleObj name="think-cell Slide" r:id="rId5" imgW="383" imgH="38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F11599CA-97CA-453D-963E-ECCFD9CBF05E}"/>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1" i="0" baseline="0" dirty="0">
              <a:latin typeface="Segoe UI" panose="020B0502040204020203" pitchFamily="34" charset="0"/>
              <a:ea typeface="+mj-ea"/>
              <a:cs typeface="+mj-cs"/>
              <a:sym typeface="Segoe UI" panose="020B0502040204020203" pitchFamily="34" charset="0"/>
            </a:endParaRPr>
          </a:p>
        </p:txBody>
      </p:sp>
      <p:sp>
        <p:nvSpPr>
          <p:cNvPr id="16" name="Parallelogram 15">
            <a:extLst>
              <a:ext uri="{FF2B5EF4-FFF2-40B4-BE49-F238E27FC236}">
                <a16:creationId xmlns:a16="http://schemas.microsoft.com/office/drawing/2014/main" id="{6625E6D4-858F-4DE4-842D-B1F6FA354A83}"/>
              </a:ext>
            </a:extLst>
          </p:cNvPr>
          <p:cNvSpPr/>
          <p:nvPr userDrawn="1"/>
        </p:nvSpPr>
        <p:spPr>
          <a:xfrm>
            <a:off x="366094" y="6410239"/>
            <a:ext cx="11741151" cy="447761"/>
          </a:xfrm>
          <a:prstGeom prst="parallelogram">
            <a:avLst>
              <a:gd name="adj" fmla="val 3117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18" name="Freeform: Shape 17">
            <a:extLst>
              <a:ext uri="{FF2B5EF4-FFF2-40B4-BE49-F238E27FC236}">
                <a16:creationId xmlns:a16="http://schemas.microsoft.com/office/drawing/2014/main" id="{97D3DB50-232B-4DBE-A722-681C8B754B34}"/>
              </a:ext>
            </a:extLst>
          </p:cNvPr>
          <p:cNvSpPr/>
          <p:nvPr userDrawn="1"/>
        </p:nvSpPr>
        <p:spPr>
          <a:xfrm rot="1036924" flipH="1">
            <a:off x="11992412" y="5566029"/>
            <a:ext cx="71965" cy="1332745"/>
          </a:xfrm>
          <a:custGeom>
            <a:avLst/>
            <a:gdLst>
              <a:gd name="connsiteX0" fmla="*/ 71965 w 71965"/>
              <a:gd name="connsiteY0" fmla="*/ 0 h 1332745"/>
              <a:gd name="connsiteX1" fmla="*/ 0 w 71965"/>
              <a:gd name="connsiteY1" fmla="*/ 231308 h 1332745"/>
              <a:gd name="connsiteX2" fmla="*/ 0 w 71965"/>
              <a:gd name="connsiteY2" fmla="*/ 1310356 h 1332745"/>
              <a:gd name="connsiteX3" fmla="*/ 71964 w 71965"/>
              <a:gd name="connsiteY3" fmla="*/ 1332745 h 1332745"/>
            </a:gdLst>
            <a:ahLst/>
            <a:cxnLst>
              <a:cxn ang="0">
                <a:pos x="connsiteX0" y="connsiteY0"/>
              </a:cxn>
              <a:cxn ang="0">
                <a:pos x="connsiteX1" y="connsiteY1"/>
              </a:cxn>
              <a:cxn ang="0">
                <a:pos x="connsiteX2" y="connsiteY2"/>
              </a:cxn>
              <a:cxn ang="0">
                <a:pos x="connsiteX3" y="connsiteY3"/>
              </a:cxn>
            </a:cxnLst>
            <a:rect l="l" t="t" r="r" b="b"/>
            <a:pathLst>
              <a:path w="71965" h="1332745">
                <a:moveTo>
                  <a:pt x="71965" y="0"/>
                </a:moveTo>
                <a:lnTo>
                  <a:pt x="0" y="231308"/>
                </a:lnTo>
                <a:lnTo>
                  <a:pt x="0" y="1310356"/>
                </a:lnTo>
                <a:lnTo>
                  <a:pt x="71964" y="1332745"/>
                </a:lnTo>
                <a:close/>
              </a:path>
            </a:pathLst>
          </a:custGeom>
          <a:solidFill>
            <a:schemeClr val="accent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CC38FE79-582C-4488-AC7B-D342875741B6}"/>
              </a:ext>
            </a:extLst>
          </p:cNvPr>
          <p:cNvSpPr/>
          <p:nvPr userDrawn="1"/>
        </p:nvSpPr>
        <p:spPr>
          <a:xfrm>
            <a:off x="194775" y="6410239"/>
            <a:ext cx="256075" cy="447761"/>
          </a:xfrm>
          <a:custGeom>
            <a:avLst/>
            <a:gdLst>
              <a:gd name="connsiteX0" fmla="*/ 139567 w 256075"/>
              <a:gd name="connsiteY0" fmla="*/ 0 h 447761"/>
              <a:gd name="connsiteX1" fmla="*/ 256075 w 256075"/>
              <a:gd name="connsiteY1" fmla="*/ 0 h 447761"/>
              <a:gd name="connsiteX2" fmla="*/ 116508 w 256075"/>
              <a:gd name="connsiteY2" fmla="*/ 447761 h 447761"/>
              <a:gd name="connsiteX3" fmla="*/ 0 w 256075"/>
              <a:gd name="connsiteY3" fmla="*/ 447761 h 447761"/>
            </a:gdLst>
            <a:ahLst/>
            <a:cxnLst>
              <a:cxn ang="0">
                <a:pos x="connsiteX0" y="connsiteY0"/>
              </a:cxn>
              <a:cxn ang="0">
                <a:pos x="connsiteX1" y="connsiteY1"/>
              </a:cxn>
              <a:cxn ang="0">
                <a:pos x="connsiteX2" y="connsiteY2"/>
              </a:cxn>
              <a:cxn ang="0">
                <a:pos x="connsiteX3" y="connsiteY3"/>
              </a:cxn>
            </a:cxnLst>
            <a:rect l="l" t="t" r="r" b="b"/>
            <a:pathLst>
              <a:path w="256075" h="447761">
                <a:moveTo>
                  <a:pt x="139567" y="0"/>
                </a:moveTo>
                <a:lnTo>
                  <a:pt x="256075" y="0"/>
                </a:lnTo>
                <a:lnTo>
                  <a:pt x="116508" y="447761"/>
                </a:lnTo>
                <a:lnTo>
                  <a:pt x="0" y="447761"/>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0" name="Straight Connector 19">
            <a:extLst>
              <a:ext uri="{FF2B5EF4-FFF2-40B4-BE49-F238E27FC236}">
                <a16:creationId xmlns:a16="http://schemas.microsoft.com/office/drawing/2014/main" id="{6EBB0A94-0738-4145-BC2D-22A3678862E4}"/>
              </a:ext>
            </a:extLst>
          </p:cNvPr>
          <p:cNvCxnSpPr>
            <a:stCxn id="18" idx="0"/>
            <a:endCxn id="18" idx="3"/>
          </p:cNvCxnSpPr>
          <p:nvPr userDrawn="1"/>
        </p:nvCxnSpPr>
        <p:spPr>
          <a:xfrm flipH="1">
            <a:off x="11796074" y="5585424"/>
            <a:ext cx="395926" cy="127257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EB337FC-7D2E-45F6-960C-1346DF40D65E}"/>
              </a:ext>
            </a:extLst>
          </p:cNvPr>
          <p:cNvCxnSpPr>
            <a:stCxn id="18" idx="1"/>
            <a:endCxn id="18" idx="2"/>
          </p:cNvCxnSpPr>
          <p:nvPr userDrawn="1"/>
        </p:nvCxnSpPr>
        <p:spPr>
          <a:xfrm flipH="1">
            <a:off x="11871440" y="5827668"/>
            <a:ext cx="320560" cy="10303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5FE296D-7673-4148-80B7-087DF50D061F}"/>
              </a:ext>
            </a:extLst>
          </p:cNvPr>
          <p:cNvSpPr/>
          <p:nvPr userDrawn="1"/>
        </p:nvSpPr>
        <p:spPr>
          <a:xfrm>
            <a:off x="-1" y="327025"/>
            <a:ext cx="12192001" cy="89217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DB2A703-2B7C-4F64-89BE-8095D8B6510C}"/>
              </a:ext>
            </a:extLst>
          </p:cNvPr>
          <p:cNvSpPr>
            <a:spLocks noGrp="1"/>
          </p:cNvSpPr>
          <p:nvPr>
            <p:ph type="title"/>
          </p:nvPr>
        </p:nvSpPr>
        <p:spPr>
          <a:xfrm>
            <a:off x="442913" y="346075"/>
            <a:ext cx="10357871" cy="854075"/>
          </a:xfrm>
        </p:spPr>
        <p:txBody>
          <a:bodyPr>
            <a:normAutofit/>
          </a:bodyPr>
          <a:lstStyle>
            <a:lvl1pPr>
              <a:defRPr sz="2800">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3FAFD410-D985-4292-BEF5-05CC117670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Box 21">
            <a:extLst>
              <a:ext uri="{FF2B5EF4-FFF2-40B4-BE49-F238E27FC236}">
                <a16:creationId xmlns:a16="http://schemas.microsoft.com/office/drawing/2014/main" id="{39E6C5EA-1552-491A-886F-0695A75A37CF}"/>
              </a:ext>
            </a:extLst>
          </p:cNvPr>
          <p:cNvSpPr txBox="1"/>
          <p:nvPr userDrawn="1"/>
        </p:nvSpPr>
        <p:spPr>
          <a:xfrm>
            <a:off x="4951677" y="6485557"/>
            <a:ext cx="3409501" cy="276999"/>
          </a:xfrm>
          <a:prstGeom prst="rect">
            <a:avLst/>
          </a:prstGeom>
          <a:noFill/>
        </p:spPr>
        <p:txBody>
          <a:bodyPr wrap="square" rtlCol="0">
            <a:spAutoFit/>
          </a:bodyPr>
          <a:lstStyle/>
          <a:p>
            <a:pPr lvl="0" algn="ctr"/>
            <a:r>
              <a:rPr lang="en-IN" sz="1200" dirty="0">
                <a:solidFill>
                  <a:schemeClr val="tx1">
                    <a:lumMod val="75000"/>
                    <a:lumOff val="25000"/>
                  </a:schemeClr>
                </a:solidFill>
              </a:rPr>
              <a:t>School of Learning- UI </a:t>
            </a:r>
          </a:p>
        </p:txBody>
      </p:sp>
      <p:sp>
        <p:nvSpPr>
          <p:cNvPr id="23" name="Rectangle 22">
            <a:extLst>
              <a:ext uri="{FF2B5EF4-FFF2-40B4-BE49-F238E27FC236}">
                <a16:creationId xmlns:a16="http://schemas.microsoft.com/office/drawing/2014/main" id="{7D9A0178-A548-4FE6-AFAE-71DFA4079537}"/>
              </a:ext>
            </a:extLst>
          </p:cNvPr>
          <p:cNvSpPr/>
          <p:nvPr userDrawn="1"/>
        </p:nvSpPr>
        <p:spPr>
          <a:xfrm>
            <a:off x="526216" y="6495619"/>
            <a:ext cx="2332433" cy="276999"/>
          </a:xfrm>
          <a:prstGeom prst="rect">
            <a:avLst/>
          </a:prstGeom>
        </p:spPr>
        <p:txBody>
          <a:bodyPr wrap="none">
            <a:spAutoFit/>
          </a:bodyPr>
          <a:lstStyle/>
          <a:p>
            <a:r>
              <a:rPr lang="en-IN" sz="1200" dirty="0">
                <a:solidFill>
                  <a:schemeClr val="tx1">
                    <a:lumMod val="75000"/>
                    <a:lumOff val="25000"/>
                  </a:schemeClr>
                </a:solidFill>
              </a:rPr>
              <a:t>YASH Learning &amp; Development </a:t>
            </a:r>
          </a:p>
        </p:txBody>
      </p:sp>
      <p:sp>
        <p:nvSpPr>
          <p:cNvPr id="24" name="Rectangle 23">
            <a:extLst>
              <a:ext uri="{FF2B5EF4-FFF2-40B4-BE49-F238E27FC236}">
                <a16:creationId xmlns:a16="http://schemas.microsoft.com/office/drawing/2014/main" id="{799E2664-1050-457D-967E-F764191A6371}"/>
              </a:ext>
            </a:extLst>
          </p:cNvPr>
          <p:cNvSpPr/>
          <p:nvPr userDrawn="1"/>
        </p:nvSpPr>
        <p:spPr>
          <a:xfrm>
            <a:off x="10929948" y="6486295"/>
            <a:ext cx="1003801" cy="276999"/>
          </a:xfrm>
          <a:prstGeom prst="rect">
            <a:avLst/>
          </a:prstGeom>
        </p:spPr>
        <p:txBody>
          <a:bodyPr wrap="none">
            <a:spAutoFit/>
          </a:bodyPr>
          <a:lstStyle/>
          <a:p>
            <a:pPr lvl="0">
              <a:defRPr/>
            </a:pPr>
            <a:r>
              <a:rPr lang="en-US" sz="1200" dirty="0">
                <a:solidFill>
                  <a:schemeClr val="tx1">
                    <a:lumMod val="75000"/>
                    <a:lumOff val="25000"/>
                  </a:schemeClr>
                </a:solidFill>
              </a:rPr>
              <a:t>Confidential</a:t>
            </a:r>
          </a:p>
        </p:txBody>
      </p:sp>
      <p:pic>
        <p:nvPicPr>
          <p:cNvPr id="26" name="Picture 25">
            <a:extLst>
              <a:ext uri="{FF2B5EF4-FFF2-40B4-BE49-F238E27FC236}">
                <a16:creationId xmlns:a16="http://schemas.microsoft.com/office/drawing/2014/main" id="{C9A2EC76-1F52-4393-B5B1-5622362A20C2}"/>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0437664" y="512850"/>
            <a:ext cx="1612068" cy="475441"/>
          </a:xfrm>
          <a:prstGeom prst="rect">
            <a:avLst/>
          </a:prstGeom>
        </p:spPr>
      </p:pic>
    </p:spTree>
    <p:extLst>
      <p:ext uri="{BB962C8B-B14F-4D97-AF65-F5344CB8AC3E}">
        <p14:creationId xmlns:p14="http://schemas.microsoft.com/office/powerpoint/2010/main" val="2785948705"/>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6FD163-CEC4-408B-BC09-72F245A5FC5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C58271C8-4980-40DF-847F-17B64DD490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9BE45626-4E20-4D4D-A6A5-2FF0DDDB4A4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9EEF0CE-5652-486C-A554-40AFA087278E}"/>
              </a:ext>
            </a:extLst>
          </p:cNvPr>
          <p:cNvSpPr>
            <a:spLocks noGrp="1"/>
          </p:cNvSpPr>
          <p:nvPr>
            <p:ph type="dt" sz="half" idx="10"/>
          </p:nvPr>
        </p:nvSpPr>
        <p:spPr/>
        <p:txBody>
          <a:bodyPr/>
          <a:lstStyle/>
          <a:p>
            <a:fld id="{7E79F681-D229-47A0-A453-383F2648B8C2}" type="datetimeFigureOut">
              <a:rPr lang="en-IN" smtClean="0"/>
              <a:t>11-01-2022</a:t>
            </a:fld>
            <a:endParaRPr lang="en-IN"/>
          </a:p>
        </p:txBody>
      </p:sp>
      <p:sp>
        <p:nvSpPr>
          <p:cNvPr id="6" name="Footer Placeholder 5">
            <a:extLst>
              <a:ext uri="{FF2B5EF4-FFF2-40B4-BE49-F238E27FC236}">
                <a16:creationId xmlns:a16="http://schemas.microsoft.com/office/drawing/2014/main" id="{6A1273B9-479C-41A1-962C-583E9D28609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4E2602B-D2A0-41BB-8653-77285A03B9B1}"/>
              </a:ext>
            </a:extLst>
          </p:cNvPr>
          <p:cNvSpPr>
            <a:spLocks noGrp="1"/>
          </p:cNvSpPr>
          <p:nvPr>
            <p:ph type="sldNum" sz="quarter" idx="12"/>
          </p:nvPr>
        </p:nvSpPr>
        <p:spPr/>
        <p:txBody>
          <a:bodyPr/>
          <a:lstStyle/>
          <a:p>
            <a:fld id="{934327B1-541B-42A4-8EE3-0717094EBEC8}" type="slidenum">
              <a:rPr lang="en-IN" smtClean="0"/>
              <a:t>‹#›</a:t>
            </a:fld>
            <a:endParaRPr lang="en-IN"/>
          </a:p>
        </p:txBody>
      </p:sp>
    </p:spTree>
    <p:extLst>
      <p:ext uri="{BB962C8B-B14F-4D97-AF65-F5344CB8AC3E}">
        <p14:creationId xmlns:p14="http://schemas.microsoft.com/office/powerpoint/2010/main" val="34113050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E0DC1-80BC-4934-8192-813EBCAE831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110B00D-AB2B-49AB-85D1-2408EFA69C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CBEFF1FB-0223-45A2-9CD0-A790DB2F06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CB5E35C-23B7-4D8B-8BC1-87EE05285F38}"/>
              </a:ext>
            </a:extLst>
          </p:cNvPr>
          <p:cNvSpPr>
            <a:spLocks noGrp="1"/>
          </p:cNvSpPr>
          <p:nvPr>
            <p:ph type="dt" sz="half" idx="10"/>
          </p:nvPr>
        </p:nvSpPr>
        <p:spPr/>
        <p:txBody>
          <a:bodyPr/>
          <a:lstStyle/>
          <a:p>
            <a:fld id="{7E79F681-D229-47A0-A453-383F2648B8C2}" type="datetimeFigureOut">
              <a:rPr lang="en-IN" smtClean="0"/>
              <a:t>11-01-2022</a:t>
            </a:fld>
            <a:endParaRPr lang="en-IN"/>
          </a:p>
        </p:txBody>
      </p:sp>
      <p:sp>
        <p:nvSpPr>
          <p:cNvPr id="6" name="Footer Placeholder 5">
            <a:extLst>
              <a:ext uri="{FF2B5EF4-FFF2-40B4-BE49-F238E27FC236}">
                <a16:creationId xmlns:a16="http://schemas.microsoft.com/office/drawing/2014/main" id="{BDD2CEDB-69BD-498C-AA59-CD0AAD14B691}"/>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6E4AE6A-AEEB-405B-AADB-7962D397DC14}"/>
              </a:ext>
            </a:extLst>
          </p:cNvPr>
          <p:cNvSpPr>
            <a:spLocks noGrp="1"/>
          </p:cNvSpPr>
          <p:nvPr>
            <p:ph type="sldNum" sz="quarter" idx="12"/>
          </p:nvPr>
        </p:nvSpPr>
        <p:spPr/>
        <p:txBody>
          <a:bodyPr/>
          <a:lstStyle/>
          <a:p>
            <a:fld id="{934327B1-541B-42A4-8EE3-0717094EBEC8}" type="slidenum">
              <a:rPr lang="en-IN" smtClean="0"/>
              <a:t>‹#›</a:t>
            </a:fld>
            <a:endParaRPr lang="en-IN"/>
          </a:p>
        </p:txBody>
      </p:sp>
    </p:spTree>
    <p:extLst>
      <p:ext uri="{BB962C8B-B14F-4D97-AF65-F5344CB8AC3E}">
        <p14:creationId xmlns:p14="http://schemas.microsoft.com/office/powerpoint/2010/main" val="199574173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F3D02-AFF6-4E23-94FF-B2AC43A48050}"/>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35B6342-2D1B-4708-AC27-13353C20C69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126D1C50-FB2F-4078-BEB5-DE858418DC4B}"/>
              </a:ext>
            </a:extLst>
          </p:cNvPr>
          <p:cNvSpPr>
            <a:spLocks noGrp="1"/>
          </p:cNvSpPr>
          <p:nvPr>
            <p:ph type="dt" sz="half" idx="10"/>
          </p:nvPr>
        </p:nvSpPr>
        <p:spPr/>
        <p:txBody>
          <a:bodyPr/>
          <a:lstStyle/>
          <a:p>
            <a:fld id="{7E79F681-D229-47A0-A453-383F2648B8C2}" type="datetimeFigureOut">
              <a:rPr lang="en-IN" smtClean="0"/>
              <a:t>11-01-2022</a:t>
            </a:fld>
            <a:endParaRPr lang="en-IN"/>
          </a:p>
        </p:txBody>
      </p:sp>
      <p:sp>
        <p:nvSpPr>
          <p:cNvPr id="5" name="Footer Placeholder 4">
            <a:extLst>
              <a:ext uri="{FF2B5EF4-FFF2-40B4-BE49-F238E27FC236}">
                <a16:creationId xmlns:a16="http://schemas.microsoft.com/office/drawing/2014/main" id="{F8845804-DE8F-4315-ADCE-2C00304C3BD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3E4B8F8-B4B8-47E0-80D0-30E215EA7CAE}"/>
              </a:ext>
            </a:extLst>
          </p:cNvPr>
          <p:cNvSpPr>
            <a:spLocks noGrp="1"/>
          </p:cNvSpPr>
          <p:nvPr>
            <p:ph type="sldNum" sz="quarter" idx="12"/>
          </p:nvPr>
        </p:nvSpPr>
        <p:spPr/>
        <p:txBody>
          <a:bodyPr/>
          <a:lstStyle/>
          <a:p>
            <a:fld id="{934327B1-541B-42A4-8EE3-0717094EBEC8}" type="slidenum">
              <a:rPr lang="en-IN" smtClean="0"/>
              <a:t>‹#›</a:t>
            </a:fld>
            <a:endParaRPr lang="en-IN"/>
          </a:p>
        </p:txBody>
      </p:sp>
    </p:spTree>
    <p:extLst>
      <p:ext uri="{BB962C8B-B14F-4D97-AF65-F5344CB8AC3E}">
        <p14:creationId xmlns:p14="http://schemas.microsoft.com/office/powerpoint/2010/main" val="169078794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0D7EE55-EB21-461C-AA95-987A7E96A8CF}"/>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E8F01406-E532-4C0C-AD8F-0A3DB36DA63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353D16-9E39-42FF-AEB5-43FD787D870B}"/>
              </a:ext>
            </a:extLst>
          </p:cNvPr>
          <p:cNvSpPr>
            <a:spLocks noGrp="1"/>
          </p:cNvSpPr>
          <p:nvPr>
            <p:ph type="dt" sz="half" idx="10"/>
          </p:nvPr>
        </p:nvSpPr>
        <p:spPr/>
        <p:txBody>
          <a:bodyPr/>
          <a:lstStyle/>
          <a:p>
            <a:fld id="{7E79F681-D229-47A0-A453-383F2648B8C2}" type="datetimeFigureOut">
              <a:rPr lang="en-IN" smtClean="0"/>
              <a:t>11-01-2022</a:t>
            </a:fld>
            <a:endParaRPr lang="en-IN"/>
          </a:p>
        </p:txBody>
      </p:sp>
      <p:sp>
        <p:nvSpPr>
          <p:cNvPr id="5" name="Footer Placeholder 4">
            <a:extLst>
              <a:ext uri="{FF2B5EF4-FFF2-40B4-BE49-F238E27FC236}">
                <a16:creationId xmlns:a16="http://schemas.microsoft.com/office/drawing/2014/main" id="{B27C97D3-CA73-4CBC-8DC6-948F3EB027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287F431-47AD-4514-85AF-472951A92400}"/>
              </a:ext>
            </a:extLst>
          </p:cNvPr>
          <p:cNvSpPr>
            <a:spLocks noGrp="1"/>
          </p:cNvSpPr>
          <p:nvPr>
            <p:ph type="sldNum" sz="quarter" idx="12"/>
          </p:nvPr>
        </p:nvSpPr>
        <p:spPr/>
        <p:txBody>
          <a:bodyPr/>
          <a:lstStyle/>
          <a:p>
            <a:fld id="{934327B1-541B-42A4-8EE3-0717094EBEC8}" type="slidenum">
              <a:rPr lang="en-IN" smtClean="0"/>
              <a:t>‹#›</a:t>
            </a:fld>
            <a:endParaRPr lang="en-IN"/>
          </a:p>
        </p:txBody>
      </p:sp>
    </p:spTree>
    <p:extLst>
      <p:ext uri="{BB962C8B-B14F-4D97-AF65-F5344CB8AC3E}">
        <p14:creationId xmlns:p14="http://schemas.microsoft.com/office/powerpoint/2010/main" val="39662690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F41C646-A21D-4A03-8C63-A0926541FE62}"/>
              </a:ext>
            </a:extLst>
          </p:cNvPr>
          <p:cNvGraphicFramePr>
            <a:graphicFrameLocks noChangeAspect="1"/>
          </p:cNvGraphicFramePr>
          <p:nvPr userDrawn="1">
            <p:custDataLst>
              <p:tags r:id="rId2"/>
            </p:custDataLst>
            <p:extLst>
              <p:ext uri="{D42A27DB-BD31-4B8C-83A1-F6EECF244321}">
                <p14:modId xmlns:p14="http://schemas.microsoft.com/office/powerpoint/2010/main" val="370479887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513" name="think-cell Slide" r:id="rId5" imgW="383" imgH="384" progId="TCLayout.ActiveDocument.1">
                  <p:embed/>
                </p:oleObj>
              </mc:Choice>
              <mc:Fallback>
                <p:oleObj name="think-cell Slide" r:id="rId5" imgW="383" imgH="384" progId="TCLayout.ActiveDocument.1">
                  <p:embed/>
                  <p:pic>
                    <p:nvPicPr>
                      <p:cNvPr id="8" name="Object 7" hidden="1">
                        <a:extLst>
                          <a:ext uri="{FF2B5EF4-FFF2-40B4-BE49-F238E27FC236}">
                            <a16:creationId xmlns:a16="http://schemas.microsoft.com/office/drawing/2014/main" id="{3F41C646-A21D-4A03-8C63-A0926541FE62}"/>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F11599CA-97CA-453D-963E-ECCFD9CBF05E}"/>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1" i="0" baseline="0" dirty="0">
              <a:latin typeface="Segoe UI" panose="020B0502040204020203" pitchFamily="34" charset="0"/>
              <a:ea typeface="+mj-ea"/>
              <a:cs typeface="+mj-cs"/>
              <a:sym typeface="Segoe UI" panose="020B0502040204020203" pitchFamily="34" charset="0"/>
            </a:endParaRPr>
          </a:p>
        </p:txBody>
      </p:sp>
      <p:pic>
        <p:nvPicPr>
          <p:cNvPr id="22" name="Picture 21">
            <a:extLst>
              <a:ext uri="{FF2B5EF4-FFF2-40B4-BE49-F238E27FC236}">
                <a16:creationId xmlns:a16="http://schemas.microsoft.com/office/drawing/2014/main" id="{B1643AC8-82D5-45A1-B486-AF7D60651AF4}"/>
              </a:ext>
            </a:extLst>
          </p:cNvPr>
          <p:cNvPicPr>
            <a:picLocks noChangeAspect="1"/>
          </p:cNvPicPr>
          <p:nvPr userDrawn="1"/>
        </p:nvPicPr>
        <p:blipFill rotWithShape="1">
          <a:blip r:embed="rId7">
            <a:grayscl/>
            <a:extLst>
              <a:ext uri="{28A0092B-C50C-407E-A947-70E740481C1C}">
                <a14:useLocalDpi xmlns:a14="http://schemas.microsoft.com/office/drawing/2010/main" val="0"/>
              </a:ext>
            </a:extLst>
          </a:blip>
          <a:srcRect l="20724" t="4931"/>
          <a:stretch/>
        </p:blipFill>
        <p:spPr>
          <a:xfrm>
            <a:off x="3614056" y="-1"/>
            <a:ext cx="8577944" cy="6858001"/>
          </a:xfrm>
          <a:prstGeom prst="rect">
            <a:avLst/>
          </a:prstGeom>
        </p:spPr>
      </p:pic>
      <p:sp>
        <p:nvSpPr>
          <p:cNvPr id="23" name="Rectangle 22">
            <a:extLst>
              <a:ext uri="{FF2B5EF4-FFF2-40B4-BE49-F238E27FC236}">
                <a16:creationId xmlns:a16="http://schemas.microsoft.com/office/drawing/2014/main" id="{668628BD-00A9-453F-AB0F-4551CBC474CF}"/>
              </a:ext>
            </a:extLst>
          </p:cNvPr>
          <p:cNvSpPr/>
          <p:nvPr userDrawn="1"/>
        </p:nvSpPr>
        <p:spPr>
          <a:xfrm>
            <a:off x="3614057" y="-1"/>
            <a:ext cx="8577943" cy="6858001"/>
          </a:xfrm>
          <a:prstGeom prst="rect">
            <a:avLst/>
          </a:prstGeom>
          <a:solidFill>
            <a:srgbClr val="118D2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97D3DB50-232B-4DBE-A722-681C8B754B34}"/>
              </a:ext>
            </a:extLst>
          </p:cNvPr>
          <p:cNvSpPr/>
          <p:nvPr userDrawn="1"/>
        </p:nvSpPr>
        <p:spPr>
          <a:xfrm rot="1036924" flipH="1">
            <a:off x="11992412" y="5566029"/>
            <a:ext cx="71965" cy="1332745"/>
          </a:xfrm>
          <a:custGeom>
            <a:avLst/>
            <a:gdLst>
              <a:gd name="connsiteX0" fmla="*/ 71965 w 71965"/>
              <a:gd name="connsiteY0" fmla="*/ 0 h 1332745"/>
              <a:gd name="connsiteX1" fmla="*/ 0 w 71965"/>
              <a:gd name="connsiteY1" fmla="*/ 231308 h 1332745"/>
              <a:gd name="connsiteX2" fmla="*/ 0 w 71965"/>
              <a:gd name="connsiteY2" fmla="*/ 1310356 h 1332745"/>
              <a:gd name="connsiteX3" fmla="*/ 71964 w 71965"/>
              <a:gd name="connsiteY3" fmla="*/ 1332745 h 1332745"/>
            </a:gdLst>
            <a:ahLst/>
            <a:cxnLst>
              <a:cxn ang="0">
                <a:pos x="connsiteX0" y="connsiteY0"/>
              </a:cxn>
              <a:cxn ang="0">
                <a:pos x="connsiteX1" y="connsiteY1"/>
              </a:cxn>
              <a:cxn ang="0">
                <a:pos x="connsiteX2" y="connsiteY2"/>
              </a:cxn>
              <a:cxn ang="0">
                <a:pos x="connsiteX3" y="connsiteY3"/>
              </a:cxn>
            </a:cxnLst>
            <a:rect l="l" t="t" r="r" b="b"/>
            <a:pathLst>
              <a:path w="71965" h="1332745">
                <a:moveTo>
                  <a:pt x="71965" y="0"/>
                </a:moveTo>
                <a:lnTo>
                  <a:pt x="0" y="231308"/>
                </a:lnTo>
                <a:lnTo>
                  <a:pt x="0" y="1310356"/>
                </a:lnTo>
                <a:lnTo>
                  <a:pt x="71964" y="1332745"/>
                </a:lnTo>
                <a:close/>
              </a:path>
            </a:pathLst>
          </a:custGeom>
          <a:solidFill>
            <a:srgbClr val="118D2F"/>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9" name="Freeform: Shape 18">
            <a:extLst>
              <a:ext uri="{FF2B5EF4-FFF2-40B4-BE49-F238E27FC236}">
                <a16:creationId xmlns:a16="http://schemas.microsoft.com/office/drawing/2014/main" id="{CC38FE79-582C-4488-AC7B-D342875741B6}"/>
              </a:ext>
            </a:extLst>
          </p:cNvPr>
          <p:cNvSpPr/>
          <p:nvPr userDrawn="1"/>
        </p:nvSpPr>
        <p:spPr>
          <a:xfrm>
            <a:off x="11546649" y="6410239"/>
            <a:ext cx="256075" cy="447761"/>
          </a:xfrm>
          <a:custGeom>
            <a:avLst/>
            <a:gdLst>
              <a:gd name="connsiteX0" fmla="*/ 139567 w 256075"/>
              <a:gd name="connsiteY0" fmla="*/ 0 h 447761"/>
              <a:gd name="connsiteX1" fmla="*/ 256075 w 256075"/>
              <a:gd name="connsiteY1" fmla="*/ 0 h 447761"/>
              <a:gd name="connsiteX2" fmla="*/ 116508 w 256075"/>
              <a:gd name="connsiteY2" fmla="*/ 447761 h 447761"/>
              <a:gd name="connsiteX3" fmla="*/ 0 w 256075"/>
              <a:gd name="connsiteY3" fmla="*/ 447761 h 447761"/>
            </a:gdLst>
            <a:ahLst/>
            <a:cxnLst>
              <a:cxn ang="0">
                <a:pos x="connsiteX0" y="connsiteY0"/>
              </a:cxn>
              <a:cxn ang="0">
                <a:pos x="connsiteX1" y="connsiteY1"/>
              </a:cxn>
              <a:cxn ang="0">
                <a:pos x="connsiteX2" y="connsiteY2"/>
              </a:cxn>
              <a:cxn ang="0">
                <a:pos x="connsiteX3" y="connsiteY3"/>
              </a:cxn>
            </a:cxnLst>
            <a:rect l="l" t="t" r="r" b="b"/>
            <a:pathLst>
              <a:path w="256075" h="447761">
                <a:moveTo>
                  <a:pt x="139567" y="0"/>
                </a:moveTo>
                <a:lnTo>
                  <a:pt x="256075" y="0"/>
                </a:lnTo>
                <a:lnTo>
                  <a:pt x="116508" y="447761"/>
                </a:lnTo>
                <a:lnTo>
                  <a:pt x="0" y="447761"/>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20" name="Straight Connector 19">
            <a:extLst>
              <a:ext uri="{FF2B5EF4-FFF2-40B4-BE49-F238E27FC236}">
                <a16:creationId xmlns:a16="http://schemas.microsoft.com/office/drawing/2014/main" id="{6EBB0A94-0738-4145-BC2D-22A3678862E4}"/>
              </a:ext>
            </a:extLst>
          </p:cNvPr>
          <p:cNvCxnSpPr>
            <a:stCxn id="18" idx="0"/>
            <a:endCxn id="18" idx="3"/>
          </p:cNvCxnSpPr>
          <p:nvPr userDrawn="1"/>
        </p:nvCxnSpPr>
        <p:spPr>
          <a:xfrm flipH="1">
            <a:off x="11796074" y="5585424"/>
            <a:ext cx="395926" cy="127257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EB337FC-7D2E-45F6-960C-1346DF40D65E}"/>
              </a:ext>
            </a:extLst>
          </p:cNvPr>
          <p:cNvCxnSpPr>
            <a:stCxn id="18" idx="1"/>
            <a:endCxn id="18" idx="2"/>
          </p:cNvCxnSpPr>
          <p:nvPr userDrawn="1"/>
        </p:nvCxnSpPr>
        <p:spPr>
          <a:xfrm flipH="1">
            <a:off x="11871440" y="5827668"/>
            <a:ext cx="320560" cy="10303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2DB2A703-2B7C-4F64-89BE-8095D8B6510C}"/>
              </a:ext>
            </a:extLst>
          </p:cNvPr>
          <p:cNvSpPr>
            <a:spLocks noGrp="1"/>
          </p:cNvSpPr>
          <p:nvPr>
            <p:ph type="title"/>
          </p:nvPr>
        </p:nvSpPr>
        <p:spPr>
          <a:xfrm>
            <a:off x="442914" y="4819330"/>
            <a:ext cx="3030086" cy="854075"/>
          </a:xfrm>
        </p:spPr>
        <p:txBody>
          <a:bodyPr vert="horz" lIns="0" tIns="0" rIns="0" bIns="0" rtlCol="0" anchor="t">
            <a:normAutofit/>
          </a:bodyPr>
          <a:lstStyle>
            <a:lvl1pPr>
              <a:defRPr lang="en-US" dirty="0">
                <a:solidFill>
                  <a:srgbClr val="118D2F"/>
                </a:solidFill>
              </a:defRPr>
            </a:lvl1pPr>
          </a:lstStyle>
          <a:p>
            <a:pPr marL="0" lvl="0"/>
            <a:r>
              <a:rPr lang="en-US" dirty="0"/>
              <a:t>Click to edit Master title style</a:t>
            </a:r>
          </a:p>
        </p:txBody>
      </p:sp>
      <p:sp>
        <p:nvSpPr>
          <p:cNvPr id="4" name="Date Placeholder 3">
            <a:extLst>
              <a:ext uri="{FF2B5EF4-FFF2-40B4-BE49-F238E27FC236}">
                <a16:creationId xmlns:a16="http://schemas.microsoft.com/office/drawing/2014/main" id="{937C2298-692A-4D2F-82DA-BD46FC668DE5}"/>
              </a:ext>
            </a:extLst>
          </p:cNvPr>
          <p:cNvSpPr>
            <a:spLocks noGrp="1"/>
          </p:cNvSpPr>
          <p:nvPr>
            <p:ph type="dt" sz="half" idx="10"/>
          </p:nvPr>
        </p:nvSpPr>
        <p:spPr>
          <a:xfrm>
            <a:off x="10453686" y="6557175"/>
            <a:ext cx="900114" cy="153888"/>
          </a:xfrm>
        </p:spPr>
        <p:txBody>
          <a:bodyPr vert="horz" wrap="square" lIns="0" tIns="0" rIns="0" bIns="0" rtlCol="0" anchor="ctr">
            <a:spAutoFit/>
          </a:bodyPr>
          <a:lstStyle>
            <a:lvl1pPr>
              <a:defRPr lang="en-US" sz="1000" smtClean="0">
                <a:solidFill>
                  <a:schemeClr val="bg1"/>
                </a:solidFill>
              </a:defRPr>
            </a:lvl1pPr>
          </a:lstStyle>
          <a:p>
            <a:fld id="{FD3A9DBF-2A72-42B8-A17E-19B6AC25B883}" type="datetimeFigureOut">
              <a:rPr lang="en-ID" smtClean="0"/>
              <a:pPr/>
              <a:t>11/01/2022</a:t>
            </a:fld>
            <a:endParaRPr lang="en-ID" dirty="0"/>
          </a:p>
        </p:txBody>
      </p:sp>
      <p:sp>
        <p:nvSpPr>
          <p:cNvPr id="5" name="Footer Placeholder 4">
            <a:extLst>
              <a:ext uri="{FF2B5EF4-FFF2-40B4-BE49-F238E27FC236}">
                <a16:creationId xmlns:a16="http://schemas.microsoft.com/office/drawing/2014/main" id="{9DA9BBDE-6D86-4F9A-9333-007981C22389}"/>
              </a:ext>
            </a:extLst>
          </p:cNvPr>
          <p:cNvSpPr>
            <a:spLocks noGrp="1"/>
          </p:cNvSpPr>
          <p:nvPr>
            <p:ph type="ftr" sz="quarter" idx="11"/>
          </p:nvPr>
        </p:nvSpPr>
        <p:spPr>
          <a:xfrm>
            <a:off x="4265613" y="6532940"/>
            <a:ext cx="6043611" cy="178123"/>
          </a:xfrm>
        </p:spPr>
        <p:txBody>
          <a:bodyPr vert="horz" wrap="square" lIns="0" tIns="0" rIns="0" bIns="0" rtlCol="0" anchor="ctr">
            <a:spAutoFit/>
          </a:bodyPr>
          <a:lstStyle>
            <a:lvl1pPr>
              <a:defRPr lang="en-US" sz="1000" dirty="0">
                <a:solidFill>
                  <a:schemeClr val="bg1"/>
                </a:solidFill>
              </a:defRPr>
            </a:lvl1pPr>
          </a:lstStyle>
          <a:p>
            <a:pPr algn="l"/>
            <a:endParaRPr lang="en-ID" dirty="0"/>
          </a:p>
        </p:txBody>
      </p:sp>
      <p:sp>
        <p:nvSpPr>
          <p:cNvPr id="6" name="Slide Number Placeholder 5">
            <a:extLst>
              <a:ext uri="{FF2B5EF4-FFF2-40B4-BE49-F238E27FC236}">
                <a16:creationId xmlns:a16="http://schemas.microsoft.com/office/drawing/2014/main" id="{F32B6606-A553-4263-800E-91A2B513A68B}"/>
              </a:ext>
            </a:extLst>
          </p:cNvPr>
          <p:cNvSpPr>
            <a:spLocks noGrp="1"/>
          </p:cNvSpPr>
          <p:nvPr>
            <p:ph type="sldNum" sz="quarter" idx="12"/>
          </p:nvPr>
        </p:nvSpPr>
        <p:spPr>
          <a:xfrm>
            <a:off x="11399386" y="540464"/>
            <a:ext cx="258083" cy="246221"/>
          </a:xfrm>
        </p:spPr>
        <p:txBody>
          <a:bodyPr vert="horz" wrap="none" lIns="0" tIns="0" rIns="0" bIns="0" rtlCol="0" anchor="ctr">
            <a:spAutoFit/>
          </a:bodyPr>
          <a:lstStyle>
            <a:lvl1pPr>
              <a:defRPr lang="en-US" sz="1600" b="1" i="1" smtClean="0">
                <a:solidFill>
                  <a:schemeClr val="bg1"/>
                </a:solidFill>
              </a:defRPr>
            </a:lvl1pPr>
          </a:lstStyle>
          <a:p>
            <a:fld id="{DD8E1925-6FEC-45A1-8FCC-F6DA2B64675F}" type="slidenum">
              <a:rPr lang="en-ID" smtClean="0"/>
              <a:pPr/>
              <a:t>‹#›</a:t>
            </a:fld>
            <a:endParaRPr lang="en-ID"/>
          </a:p>
        </p:txBody>
      </p:sp>
      <p:sp>
        <p:nvSpPr>
          <p:cNvPr id="3" name="Content Placeholder 2">
            <a:extLst>
              <a:ext uri="{FF2B5EF4-FFF2-40B4-BE49-F238E27FC236}">
                <a16:creationId xmlns:a16="http://schemas.microsoft.com/office/drawing/2014/main" id="{3FAFD410-D985-4292-BEF5-05CC11767052}"/>
              </a:ext>
            </a:extLst>
          </p:cNvPr>
          <p:cNvSpPr>
            <a:spLocks noGrp="1"/>
          </p:cNvSpPr>
          <p:nvPr>
            <p:ph idx="1"/>
          </p:nvPr>
        </p:nvSpPr>
        <p:spPr>
          <a:xfrm>
            <a:off x="4265613" y="1253330"/>
            <a:ext cx="7133773"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347576174"/>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BA744357-2F37-4C55-B15F-55388490A179}"/>
              </a:ext>
            </a:extLst>
          </p:cNvPr>
          <p:cNvGraphicFramePr>
            <a:graphicFrameLocks noChangeAspect="1"/>
          </p:cNvGraphicFramePr>
          <p:nvPr userDrawn="1">
            <p:custDataLst>
              <p:tags r:id="rId2"/>
            </p:custDataLst>
            <p:extLst>
              <p:ext uri="{D42A27DB-BD31-4B8C-83A1-F6EECF244321}">
                <p14:modId xmlns:p14="http://schemas.microsoft.com/office/powerpoint/2010/main" val="411389974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202" name="think-cell Slide" r:id="rId5" imgW="383" imgH="384" progId="TCLayout.ActiveDocument.1">
                  <p:embed/>
                </p:oleObj>
              </mc:Choice>
              <mc:Fallback>
                <p:oleObj name="think-cell Slide" r:id="rId5" imgW="383" imgH="38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A283003A-BC1F-4100-9B2F-418C16010A30}"/>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6000" b="0" i="0" baseline="0" dirty="0">
              <a:latin typeface="Segoe UI" panose="020B0502040204020203" pitchFamily="34" charset="0"/>
              <a:ea typeface="+mj-ea"/>
              <a:cs typeface="+mj-cs"/>
              <a:sym typeface="Segoe UI" panose="020B0502040204020203" pitchFamily="34" charset="0"/>
            </a:endParaRPr>
          </a:p>
        </p:txBody>
      </p:sp>
      <p:sp>
        <p:nvSpPr>
          <p:cNvPr id="2" name="Title 1">
            <a:extLst>
              <a:ext uri="{FF2B5EF4-FFF2-40B4-BE49-F238E27FC236}">
                <a16:creationId xmlns:a16="http://schemas.microsoft.com/office/drawing/2014/main" id="{FEF105F6-87F8-4A5D-86AF-CB8D6370A0A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F92C5DE-ADD3-4D93-94C4-9521CAA153E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F9CEB32-115F-4FEE-A47F-D5D9C05E69C9}"/>
              </a:ext>
            </a:extLst>
          </p:cNvPr>
          <p:cNvSpPr>
            <a:spLocks noGrp="1"/>
          </p:cNvSpPr>
          <p:nvPr>
            <p:ph type="dt" sz="half" idx="10"/>
          </p:nvPr>
        </p:nvSpPr>
        <p:spPr/>
        <p:txBody>
          <a:bodyPr/>
          <a:lstStyle/>
          <a:p>
            <a:fld id="{FD3A9DBF-2A72-42B8-A17E-19B6AC25B883}" type="datetimeFigureOut">
              <a:rPr lang="en-US" smtClean="0"/>
              <a:t>1/11/2022</a:t>
            </a:fld>
            <a:endParaRPr lang="en-US"/>
          </a:p>
        </p:txBody>
      </p:sp>
      <p:sp>
        <p:nvSpPr>
          <p:cNvPr id="5" name="Footer Placeholder 4">
            <a:extLst>
              <a:ext uri="{FF2B5EF4-FFF2-40B4-BE49-F238E27FC236}">
                <a16:creationId xmlns:a16="http://schemas.microsoft.com/office/drawing/2014/main" id="{BE8A345C-1A67-4BC9-8CBE-FEE69783F8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CC1EE8-D829-4FFB-982C-E968DF6BC1B4}"/>
              </a:ext>
            </a:extLst>
          </p:cNvPr>
          <p:cNvSpPr>
            <a:spLocks noGrp="1"/>
          </p:cNvSpPr>
          <p:nvPr>
            <p:ph type="sldNum" sz="quarter" idx="12"/>
          </p:nvPr>
        </p:nvSpPr>
        <p:spPr/>
        <p:txBody>
          <a:bodyPr/>
          <a:lstStyle/>
          <a:p>
            <a:fld id="{DD8E1925-6FEC-45A1-8FCC-F6DA2B64675F}" type="slidenum">
              <a:rPr lang="en-US" smtClean="0"/>
              <a:t>‹#›</a:t>
            </a:fld>
            <a:endParaRPr lang="en-US"/>
          </a:p>
        </p:txBody>
      </p:sp>
    </p:spTree>
    <p:extLst>
      <p:ext uri="{BB962C8B-B14F-4D97-AF65-F5344CB8AC3E}">
        <p14:creationId xmlns:p14="http://schemas.microsoft.com/office/powerpoint/2010/main" val="2698822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9CC15180-72D7-4AB8-8F6D-72C6339929BE}"/>
              </a:ext>
            </a:extLst>
          </p:cNvPr>
          <p:cNvGraphicFramePr>
            <a:graphicFrameLocks noChangeAspect="1"/>
          </p:cNvGraphicFramePr>
          <p:nvPr userDrawn="1">
            <p:custDataLst>
              <p:tags r:id="rId2"/>
            </p:custDataLst>
            <p:extLst>
              <p:ext uri="{D42A27DB-BD31-4B8C-83A1-F6EECF244321}">
                <p14:modId xmlns:p14="http://schemas.microsoft.com/office/powerpoint/2010/main" val="262044290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230" name="think-cell Slide" r:id="rId5" imgW="383" imgH="384" progId="TCLayout.ActiveDocument.1">
                  <p:embed/>
                </p:oleObj>
              </mc:Choice>
              <mc:Fallback>
                <p:oleObj name="think-cell Slide" r:id="rId5" imgW="383" imgH="38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0369B0C0-739A-4EFD-B785-CE7BF759E0F7}"/>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1" i="0" baseline="0" dirty="0">
              <a:latin typeface="Segoe UI" panose="020B0502040204020203" pitchFamily="34" charset="0"/>
              <a:ea typeface="+mj-ea"/>
              <a:cs typeface="+mj-cs"/>
              <a:sym typeface="Segoe UI" panose="020B0502040204020203" pitchFamily="34" charset="0"/>
            </a:endParaRPr>
          </a:p>
        </p:txBody>
      </p:sp>
      <p:sp>
        <p:nvSpPr>
          <p:cNvPr id="26" name="Parallelogram 25">
            <a:extLst>
              <a:ext uri="{FF2B5EF4-FFF2-40B4-BE49-F238E27FC236}">
                <a16:creationId xmlns:a16="http://schemas.microsoft.com/office/drawing/2014/main" id="{943B00BB-0AD1-477D-8855-DD7690096F76}"/>
              </a:ext>
            </a:extLst>
          </p:cNvPr>
          <p:cNvSpPr/>
          <p:nvPr userDrawn="1"/>
        </p:nvSpPr>
        <p:spPr>
          <a:xfrm>
            <a:off x="366094" y="6410239"/>
            <a:ext cx="11741151" cy="447761"/>
          </a:xfrm>
          <a:prstGeom prst="parallelogram">
            <a:avLst>
              <a:gd name="adj" fmla="val 31170"/>
            </a:avLst>
          </a:prstGeom>
          <a:solidFill>
            <a:srgbClr val="17B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nvGrpSpPr>
          <p:cNvPr id="10" name="Group 9">
            <a:extLst>
              <a:ext uri="{FF2B5EF4-FFF2-40B4-BE49-F238E27FC236}">
                <a16:creationId xmlns:a16="http://schemas.microsoft.com/office/drawing/2014/main" id="{CC60608B-42AC-4695-89BF-EB4BC513DEBA}"/>
              </a:ext>
            </a:extLst>
          </p:cNvPr>
          <p:cNvGrpSpPr/>
          <p:nvPr userDrawn="1"/>
        </p:nvGrpSpPr>
        <p:grpSpPr>
          <a:xfrm>
            <a:off x="11484768" y="546099"/>
            <a:ext cx="512764" cy="673101"/>
            <a:chOff x="11529615" y="546099"/>
            <a:chExt cx="512764" cy="673101"/>
          </a:xfrm>
          <a:solidFill>
            <a:schemeClr val="accent4">
              <a:lumMod val="60000"/>
              <a:lumOff val="40000"/>
            </a:schemeClr>
          </a:solidFill>
        </p:grpSpPr>
        <p:sp>
          <p:nvSpPr>
            <p:cNvPr id="11" name="Isosceles Triangle 10">
              <a:extLst>
                <a:ext uri="{FF2B5EF4-FFF2-40B4-BE49-F238E27FC236}">
                  <a16:creationId xmlns:a16="http://schemas.microsoft.com/office/drawing/2014/main" id="{24ACD071-5BF0-4BAA-88D2-2F797548B5AD}"/>
                </a:ext>
              </a:extLst>
            </p:cNvPr>
            <p:cNvSpPr/>
            <p:nvPr/>
          </p:nvSpPr>
          <p:spPr>
            <a:xfrm flipV="1">
              <a:off x="11837590" y="546099"/>
              <a:ext cx="204789" cy="673101"/>
            </a:xfrm>
            <a:prstGeom prst="triangle">
              <a:avLst>
                <a:gd name="adj" fmla="val 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D36396D-3D8C-4D2A-AF50-AB55C019213A}"/>
                </a:ext>
              </a:extLst>
            </p:cNvPr>
            <p:cNvSpPr/>
            <p:nvPr/>
          </p:nvSpPr>
          <p:spPr>
            <a:xfrm>
              <a:off x="11529615" y="546100"/>
              <a:ext cx="307975" cy="6731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1A5A37BF-FDBD-42CF-B3C9-2DB9659D3763}"/>
              </a:ext>
            </a:extLst>
          </p:cNvPr>
          <p:cNvSpPr/>
          <p:nvPr userDrawn="1"/>
        </p:nvSpPr>
        <p:spPr>
          <a:xfrm>
            <a:off x="-1" y="327025"/>
            <a:ext cx="11741151" cy="892175"/>
          </a:xfrm>
          <a:prstGeom prst="rect">
            <a:avLst/>
          </a:prstGeom>
          <a:solidFill>
            <a:srgbClr val="17B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Isosceles Triangle 13">
            <a:extLst>
              <a:ext uri="{FF2B5EF4-FFF2-40B4-BE49-F238E27FC236}">
                <a16:creationId xmlns:a16="http://schemas.microsoft.com/office/drawing/2014/main" id="{25A5E5DE-1108-4167-8421-2B92032F015F}"/>
              </a:ext>
            </a:extLst>
          </p:cNvPr>
          <p:cNvSpPr/>
          <p:nvPr userDrawn="1"/>
        </p:nvSpPr>
        <p:spPr>
          <a:xfrm flipV="1">
            <a:off x="11741151" y="327024"/>
            <a:ext cx="273048" cy="892176"/>
          </a:xfrm>
          <a:prstGeom prst="triangle">
            <a:avLst>
              <a:gd name="adj" fmla="val 0"/>
            </a:avLst>
          </a:prstGeom>
          <a:solidFill>
            <a:srgbClr val="17B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Parallelogram 14">
            <a:extLst>
              <a:ext uri="{FF2B5EF4-FFF2-40B4-BE49-F238E27FC236}">
                <a16:creationId xmlns:a16="http://schemas.microsoft.com/office/drawing/2014/main" id="{9983085C-6548-4D1D-99D8-6D6CACBD6903}"/>
              </a:ext>
            </a:extLst>
          </p:cNvPr>
          <p:cNvSpPr/>
          <p:nvPr userDrawn="1"/>
        </p:nvSpPr>
        <p:spPr>
          <a:xfrm>
            <a:off x="11110914" y="327024"/>
            <a:ext cx="835026" cy="673101"/>
          </a:xfrm>
          <a:prstGeom prst="parallelogram">
            <a:avLst>
              <a:gd name="adj" fmla="val 32243"/>
            </a:avLst>
          </a:prstGeom>
          <a:solidFill>
            <a:srgbClr val="118D2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E49D43B-48D0-4C03-95DD-5338442E4024}"/>
              </a:ext>
            </a:extLst>
          </p:cNvPr>
          <p:cNvSpPr>
            <a:spLocks noGrp="1"/>
          </p:cNvSpPr>
          <p:nvPr>
            <p:ph type="title"/>
          </p:nvPr>
        </p:nvSpPr>
        <p:spPr>
          <a:xfrm>
            <a:off x="442913" y="346075"/>
            <a:ext cx="10357871" cy="854075"/>
          </a:xfrm>
        </p:spPr>
        <p:txBody>
          <a:bodyPr/>
          <a:lstStyle>
            <a:lvl1pPr>
              <a:defRPr>
                <a:solidFill>
                  <a:schemeClr val="bg1"/>
                </a:solidFill>
              </a:defRPr>
            </a:lvl1pPr>
          </a:lstStyle>
          <a:p>
            <a:r>
              <a:rPr lang="en-US" dirty="0"/>
              <a:t>Click to edit Master title style</a:t>
            </a:r>
          </a:p>
        </p:txBody>
      </p:sp>
      <p:sp>
        <p:nvSpPr>
          <p:cNvPr id="3" name="Content Placeholder 2">
            <a:extLst>
              <a:ext uri="{FF2B5EF4-FFF2-40B4-BE49-F238E27FC236}">
                <a16:creationId xmlns:a16="http://schemas.microsoft.com/office/drawing/2014/main" id="{4DA41152-1AB9-463A-A401-EE2A8FACDD3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7B898EA-A534-4DAD-95A0-5028E825202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45FAF34-470F-4639-B06A-3B74318C1B36}"/>
              </a:ext>
            </a:extLst>
          </p:cNvPr>
          <p:cNvSpPr>
            <a:spLocks noGrp="1"/>
          </p:cNvSpPr>
          <p:nvPr>
            <p:ph type="dt" sz="half" idx="10"/>
          </p:nvPr>
        </p:nvSpPr>
        <p:spPr>
          <a:xfrm>
            <a:off x="10453686" y="6557175"/>
            <a:ext cx="900114" cy="153888"/>
          </a:xfrm>
        </p:spPr>
        <p:txBody>
          <a:bodyPr vert="horz" wrap="square" lIns="0" tIns="0" rIns="0" bIns="0" rtlCol="0" anchor="ctr">
            <a:spAutoFit/>
          </a:bodyPr>
          <a:lstStyle>
            <a:lvl1pPr>
              <a:defRPr lang="en-US" sz="1000" smtClean="0">
                <a:solidFill>
                  <a:schemeClr val="bg1"/>
                </a:solidFill>
              </a:defRPr>
            </a:lvl1pPr>
          </a:lstStyle>
          <a:p>
            <a:fld id="{FD3A9DBF-2A72-42B8-A17E-19B6AC25B883}" type="datetimeFigureOut">
              <a:rPr lang="en-ID" smtClean="0"/>
              <a:pPr/>
              <a:t>11/01/2022</a:t>
            </a:fld>
            <a:endParaRPr lang="en-ID" dirty="0"/>
          </a:p>
        </p:txBody>
      </p:sp>
      <p:sp>
        <p:nvSpPr>
          <p:cNvPr id="6" name="Footer Placeholder 5">
            <a:extLst>
              <a:ext uri="{FF2B5EF4-FFF2-40B4-BE49-F238E27FC236}">
                <a16:creationId xmlns:a16="http://schemas.microsoft.com/office/drawing/2014/main" id="{D4E4B05B-C48D-438E-BE94-2ECD76CABEEF}"/>
              </a:ext>
            </a:extLst>
          </p:cNvPr>
          <p:cNvSpPr>
            <a:spLocks noGrp="1"/>
          </p:cNvSpPr>
          <p:nvPr>
            <p:ph type="ftr" sz="quarter" idx="11"/>
          </p:nvPr>
        </p:nvSpPr>
        <p:spPr>
          <a:xfrm>
            <a:off x="838200" y="6557175"/>
            <a:ext cx="9442450" cy="153888"/>
          </a:xfrm>
        </p:spPr>
        <p:txBody>
          <a:bodyPr wrap="square" lIns="0" tIns="0" rIns="0" bIns="0">
            <a:spAutoFit/>
          </a:bodyPr>
          <a:lstStyle>
            <a:lvl1pPr algn="l">
              <a:defRPr sz="1000">
                <a:solidFill>
                  <a:schemeClr val="bg1"/>
                </a:solidFill>
              </a:defRPr>
            </a:lvl1pPr>
          </a:lstStyle>
          <a:p>
            <a:endParaRPr lang="en-US" dirty="0"/>
          </a:p>
        </p:txBody>
      </p:sp>
      <p:sp>
        <p:nvSpPr>
          <p:cNvPr id="7" name="Slide Number Placeholder 6">
            <a:extLst>
              <a:ext uri="{FF2B5EF4-FFF2-40B4-BE49-F238E27FC236}">
                <a16:creationId xmlns:a16="http://schemas.microsoft.com/office/drawing/2014/main" id="{47A7F5A3-E165-4D4E-A125-9F1D3A1237CB}"/>
              </a:ext>
            </a:extLst>
          </p:cNvPr>
          <p:cNvSpPr>
            <a:spLocks noGrp="1"/>
          </p:cNvSpPr>
          <p:nvPr>
            <p:ph type="sldNum" sz="quarter" idx="12"/>
          </p:nvPr>
        </p:nvSpPr>
        <p:spPr>
          <a:xfrm>
            <a:off x="11399386" y="540464"/>
            <a:ext cx="258083" cy="246221"/>
          </a:xfrm>
        </p:spPr>
        <p:txBody>
          <a:bodyPr vert="horz" wrap="none" lIns="0" tIns="0" rIns="0" bIns="0" rtlCol="0" anchor="ctr">
            <a:spAutoFit/>
          </a:bodyPr>
          <a:lstStyle>
            <a:lvl1pPr>
              <a:defRPr lang="en-US" sz="1600" b="1" i="1" smtClean="0">
                <a:solidFill>
                  <a:schemeClr val="bg1"/>
                </a:solidFill>
              </a:defRPr>
            </a:lvl1pPr>
          </a:lstStyle>
          <a:p>
            <a:fld id="{DD8E1925-6FEC-45A1-8FCC-F6DA2B64675F}" type="slidenum">
              <a:rPr lang="en-ID" smtClean="0"/>
              <a:pPr/>
              <a:t>‹#›</a:t>
            </a:fld>
            <a:endParaRPr lang="en-ID" dirty="0"/>
          </a:p>
        </p:txBody>
      </p:sp>
      <p:sp>
        <p:nvSpPr>
          <p:cNvPr id="31" name="Freeform: Shape 30">
            <a:extLst>
              <a:ext uri="{FF2B5EF4-FFF2-40B4-BE49-F238E27FC236}">
                <a16:creationId xmlns:a16="http://schemas.microsoft.com/office/drawing/2014/main" id="{14C76785-E3E3-4B9B-960A-8B604D78D509}"/>
              </a:ext>
            </a:extLst>
          </p:cNvPr>
          <p:cNvSpPr/>
          <p:nvPr userDrawn="1"/>
        </p:nvSpPr>
        <p:spPr>
          <a:xfrm rot="1036924" flipH="1">
            <a:off x="11992412" y="5566029"/>
            <a:ext cx="71965" cy="1332745"/>
          </a:xfrm>
          <a:custGeom>
            <a:avLst/>
            <a:gdLst>
              <a:gd name="connsiteX0" fmla="*/ 71965 w 71965"/>
              <a:gd name="connsiteY0" fmla="*/ 0 h 1332745"/>
              <a:gd name="connsiteX1" fmla="*/ 0 w 71965"/>
              <a:gd name="connsiteY1" fmla="*/ 231308 h 1332745"/>
              <a:gd name="connsiteX2" fmla="*/ 0 w 71965"/>
              <a:gd name="connsiteY2" fmla="*/ 1310356 h 1332745"/>
              <a:gd name="connsiteX3" fmla="*/ 71964 w 71965"/>
              <a:gd name="connsiteY3" fmla="*/ 1332745 h 1332745"/>
            </a:gdLst>
            <a:ahLst/>
            <a:cxnLst>
              <a:cxn ang="0">
                <a:pos x="connsiteX0" y="connsiteY0"/>
              </a:cxn>
              <a:cxn ang="0">
                <a:pos x="connsiteX1" y="connsiteY1"/>
              </a:cxn>
              <a:cxn ang="0">
                <a:pos x="connsiteX2" y="connsiteY2"/>
              </a:cxn>
              <a:cxn ang="0">
                <a:pos x="connsiteX3" y="connsiteY3"/>
              </a:cxn>
            </a:cxnLst>
            <a:rect l="l" t="t" r="r" b="b"/>
            <a:pathLst>
              <a:path w="71965" h="1332745">
                <a:moveTo>
                  <a:pt x="71965" y="0"/>
                </a:moveTo>
                <a:lnTo>
                  <a:pt x="0" y="231308"/>
                </a:lnTo>
                <a:lnTo>
                  <a:pt x="0" y="1310356"/>
                </a:lnTo>
                <a:lnTo>
                  <a:pt x="71964" y="1332745"/>
                </a:lnTo>
                <a:close/>
              </a:path>
            </a:pathLst>
          </a:custGeom>
          <a:solidFill>
            <a:srgbClr val="118D2F"/>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Freeform: Shape 28">
            <a:extLst>
              <a:ext uri="{FF2B5EF4-FFF2-40B4-BE49-F238E27FC236}">
                <a16:creationId xmlns:a16="http://schemas.microsoft.com/office/drawing/2014/main" id="{FF621080-A913-4C5C-A330-44A52358D702}"/>
              </a:ext>
            </a:extLst>
          </p:cNvPr>
          <p:cNvSpPr/>
          <p:nvPr userDrawn="1"/>
        </p:nvSpPr>
        <p:spPr>
          <a:xfrm>
            <a:off x="194775" y="6410239"/>
            <a:ext cx="256075" cy="447761"/>
          </a:xfrm>
          <a:custGeom>
            <a:avLst/>
            <a:gdLst>
              <a:gd name="connsiteX0" fmla="*/ 139567 w 256075"/>
              <a:gd name="connsiteY0" fmla="*/ 0 h 447761"/>
              <a:gd name="connsiteX1" fmla="*/ 256075 w 256075"/>
              <a:gd name="connsiteY1" fmla="*/ 0 h 447761"/>
              <a:gd name="connsiteX2" fmla="*/ 116508 w 256075"/>
              <a:gd name="connsiteY2" fmla="*/ 447761 h 447761"/>
              <a:gd name="connsiteX3" fmla="*/ 0 w 256075"/>
              <a:gd name="connsiteY3" fmla="*/ 447761 h 447761"/>
            </a:gdLst>
            <a:ahLst/>
            <a:cxnLst>
              <a:cxn ang="0">
                <a:pos x="connsiteX0" y="connsiteY0"/>
              </a:cxn>
              <a:cxn ang="0">
                <a:pos x="connsiteX1" y="connsiteY1"/>
              </a:cxn>
              <a:cxn ang="0">
                <a:pos x="connsiteX2" y="connsiteY2"/>
              </a:cxn>
              <a:cxn ang="0">
                <a:pos x="connsiteX3" y="connsiteY3"/>
              </a:cxn>
            </a:cxnLst>
            <a:rect l="l" t="t" r="r" b="b"/>
            <a:pathLst>
              <a:path w="256075" h="447761">
                <a:moveTo>
                  <a:pt x="139567" y="0"/>
                </a:moveTo>
                <a:lnTo>
                  <a:pt x="256075" y="0"/>
                </a:lnTo>
                <a:lnTo>
                  <a:pt x="116508" y="447761"/>
                </a:lnTo>
                <a:lnTo>
                  <a:pt x="0" y="447761"/>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33" name="Straight Connector 32">
            <a:extLst>
              <a:ext uri="{FF2B5EF4-FFF2-40B4-BE49-F238E27FC236}">
                <a16:creationId xmlns:a16="http://schemas.microsoft.com/office/drawing/2014/main" id="{ADD4BA05-5A68-49F1-BCAA-057F70981CED}"/>
              </a:ext>
            </a:extLst>
          </p:cNvPr>
          <p:cNvCxnSpPr>
            <a:stCxn id="31" idx="0"/>
            <a:endCxn id="31" idx="3"/>
          </p:cNvCxnSpPr>
          <p:nvPr userDrawn="1"/>
        </p:nvCxnSpPr>
        <p:spPr>
          <a:xfrm flipH="1">
            <a:off x="11796074" y="5585424"/>
            <a:ext cx="395926" cy="127257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B790825-659B-4B31-9294-2C015C45D0BA}"/>
              </a:ext>
            </a:extLst>
          </p:cNvPr>
          <p:cNvCxnSpPr>
            <a:stCxn id="31" idx="1"/>
            <a:endCxn id="31" idx="2"/>
          </p:cNvCxnSpPr>
          <p:nvPr userDrawn="1"/>
        </p:nvCxnSpPr>
        <p:spPr>
          <a:xfrm flipH="1">
            <a:off x="11871440" y="5827668"/>
            <a:ext cx="320560" cy="10303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8166207"/>
      </p:ext>
    </p:extLst>
  </p:cSld>
  <p:clrMapOvr>
    <a:masterClrMapping/>
  </p:clrMapOvr>
  <p:extLst>
    <p:ext uri="{DCECCB84-F9BA-43D5-87BE-67443E8EF086}">
      <p15:sldGuideLst xmlns:p15="http://schemas.microsoft.com/office/powerpoint/2012/main">
        <p15:guide id="1" pos="3840" userDrawn="1">
          <p15:clr>
            <a:srgbClr val="FBAE40"/>
          </p15:clr>
        </p15:guide>
        <p15:guide id="2" pos="529" userDrawn="1">
          <p15:clr>
            <a:srgbClr val="FBAE40"/>
          </p15:clr>
        </p15:guide>
        <p15:guide id="3" pos="6494"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C207CC93-0DA4-43A5-B0E2-35B185618B50}"/>
              </a:ext>
            </a:extLst>
          </p:cNvPr>
          <p:cNvGraphicFramePr>
            <a:graphicFrameLocks noChangeAspect="1"/>
          </p:cNvGraphicFramePr>
          <p:nvPr userDrawn="1">
            <p:custDataLst>
              <p:tags r:id="rId2"/>
            </p:custDataLst>
            <p:extLst>
              <p:ext uri="{D42A27DB-BD31-4B8C-83A1-F6EECF244321}">
                <p14:modId xmlns:p14="http://schemas.microsoft.com/office/powerpoint/2010/main" val="320533163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251" name="think-cell Slide" r:id="rId5" imgW="383" imgH="384" progId="TCLayout.ActiveDocument.1">
                  <p:embed/>
                </p:oleObj>
              </mc:Choice>
              <mc:Fallback>
                <p:oleObj name="think-cell Slide" r:id="rId5" imgW="383" imgH="38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0" name="Rectangle 9" hidden="1">
            <a:extLst>
              <a:ext uri="{FF2B5EF4-FFF2-40B4-BE49-F238E27FC236}">
                <a16:creationId xmlns:a16="http://schemas.microsoft.com/office/drawing/2014/main" id="{3180D482-75F3-4731-BA65-88F3E5372370}"/>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0" i="0" baseline="0" dirty="0">
              <a:latin typeface="Segoe UI" panose="020B0502040204020203" pitchFamily="34" charset="0"/>
              <a:ea typeface="+mj-ea"/>
              <a:cs typeface="+mj-cs"/>
              <a:sym typeface="Segoe UI" panose="020B0502040204020203" pitchFamily="34" charset="0"/>
            </a:endParaRPr>
          </a:p>
        </p:txBody>
      </p:sp>
      <p:sp>
        <p:nvSpPr>
          <p:cNvPr id="2" name="Title 1">
            <a:extLst>
              <a:ext uri="{FF2B5EF4-FFF2-40B4-BE49-F238E27FC236}">
                <a16:creationId xmlns:a16="http://schemas.microsoft.com/office/drawing/2014/main" id="{C923D878-0736-4451-AC4A-D6612876365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0C98A67-DAC2-4523-852D-8D16DB315A7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D91D45D-39D6-49B6-9ACA-0FA8EB2E6E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C286AA7-2E91-43D1-90DA-08A03727FBF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8A92670-2875-4A6D-8DC9-501CE332EE8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8A8EC3C-B61B-4A89-B1FC-6CB21140DE44}"/>
              </a:ext>
            </a:extLst>
          </p:cNvPr>
          <p:cNvSpPr>
            <a:spLocks noGrp="1"/>
          </p:cNvSpPr>
          <p:nvPr>
            <p:ph type="dt" sz="half" idx="10"/>
          </p:nvPr>
        </p:nvSpPr>
        <p:spPr/>
        <p:txBody>
          <a:bodyPr/>
          <a:lstStyle/>
          <a:p>
            <a:fld id="{FD3A9DBF-2A72-42B8-A17E-19B6AC25B883}" type="datetimeFigureOut">
              <a:rPr lang="en-US" smtClean="0"/>
              <a:t>1/11/2022</a:t>
            </a:fld>
            <a:endParaRPr lang="en-US"/>
          </a:p>
        </p:txBody>
      </p:sp>
      <p:sp>
        <p:nvSpPr>
          <p:cNvPr id="8" name="Footer Placeholder 7">
            <a:extLst>
              <a:ext uri="{FF2B5EF4-FFF2-40B4-BE49-F238E27FC236}">
                <a16:creationId xmlns:a16="http://schemas.microsoft.com/office/drawing/2014/main" id="{6B8668B5-4194-4C94-B266-2DF86856259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C27D238-50E6-4307-9A92-2E97E77939DE}"/>
              </a:ext>
            </a:extLst>
          </p:cNvPr>
          <p:cNvSpPr>
            <a:spLocks noGrp="1"/>
          </p:cNvSpPr>
          <p:nvPr>
            <p:ph type="sldNum" sz="quarter" idx="12"/>
          </p:nvPr>
        </p:nvSpPr>
        <p:spPr/>
        <p:txBody>
          <a:bodyPr/>
          <a:lstStyle/>
          <a:p>
            <a:fld id="{DD8E1925-6FEC-45A1-8FCC-F6DA2B64675F}" type="slidenum">
              <a:rPr lang="en-US" smtClean="0"/>
              <a:t>‹#›</a:t>
            </a:fld>
            <a:endParaRPr lang="en-US"/>
          </a:p>
        </p:txBody>
      </p:sp>
    </p:spTree>
    <p:extLst>
      <p:ext uri="{BB962C8B-B14F-4D97-AF65-F5344CB8AC3E}">
        <p14:creationId xmlns:p14="http://schemas.microsoft.com/office/powerpoint/2010/main" val="31660438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4CA0E7F0-8436-4370-9D3C-65B8E1258768}"/>
              </a:ext>
            </a:extLst>
          </p:cNvPr>
          <p:cNvGraphicFramePr>
            <a:graphicFrameLocks noChangeAspect="1"/>
          </p:cNvGraphicFramePr>
          <p:nvPr userDrawn="1">
            <p:custDataLst>
              <p:tags r:id="rId2"/>
            </p:custDataLst>
            <p:extLst>
              <p:ext uri="{D42A27DB-BD31-4B8C-83A1-F6EECF244321}">
                <p14:modId xmlns:p14="http://schemas.microsoft.com/office/powerpoint/2010/main" val="322024809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275" name="think-cell Slide" r:id="rId5" imgW="383" imgH="384" progId="TCLayout.ActiveDocument.1">
                  <p:embed/>
                </p:oleObj>
              </mc:Choice>
              <mc:Fallback>
                <p:oleObj name="think-cell Slide" r:id="rId5" imgW="383" imgH="38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7CE3A136-64E4-44D7-BEF0-FC9194E1FB75}"/>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4400" b="0" i="0" baseline="0" dirty="0">
              <a:latin typeface="Segoe UI" panose="020B0502040204020203" pitchFamily="34" charset="0"/>
              <a:ea typeface="+mj-ea"/>
              <a:cs typeface="+mj-cs"/>
              <a:sym typeface="Segoe UI" panose="020B0502040204020203" pitchFamily="34" charset="0"/>
            </a:endParaRPr>
          </a:p>
        </p:txBody>
      </p:sp>
      <p:sp>
        <p:nvSpPr>
          <p:cNvPr id="2" name="Title 1">
            <a:extLst>
              <a:ext uri="{FF2B5EF4-FFF2-40B4-BE49-F238E27FC236}">
                <a16:creationId xmlns:a16="http://schemas.microsoft.com/office/drawing/2014/main" id="{442918FC-CCC8-422E-AFAD-60E48598D8C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60AE264-4C24-4D95-AA06-93D38F6B010A}"/>
              </a:ext>
            </a:extLst>
          </p:cNvPr>
          <p:cNvSpPr>
            <a:spLocks noGrp="1"/>
          </p:cNvSpPr>
          <p:nvPr>
            <p:ph type="dt" sz="half" idx="10"/>
          </p:nvPr>
        </p:nvSpPr>
        <p:spPr/>
        <p:txBody>
          <a:bodyPr/>
          <a:lstStyle/>
          <a:p>
            <a:fld id="{FD3A9DBF-2A72-42B8-A17E-19B6AC25B883}" type="datetimeFigureOut">
              <a:rPr lang="en-US" smtClean="0"/>
              <a:t>1/11/2022</a:t>
            </a:fld>
            <a:endParaRPr lang="en-US"/>
          </a:p>
        </p:txBody>
      </p:sp>
      <p:sp>
        <p:nvSpPr>
          <p:cNvPr id="4" name="Footer Placeholder 3">
            <a:extLst>
              <a:ext uri="{FF2B5EF4-FFF2-40B4-BE49-F238E27FC236}">
                <a16:creationId xmlns:a16="http://schemas.microsoft.com/office/drawing/2014/main" id="{EA57214D-C328-4527-89BC-187437639D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B34387C-2968-4C94-89E7-98F202C3D0E6}"/>
              </a:ext>
            </a:extLst>
          </p:cNvPr>
          <p:cNvSpPr>
            <a:spLocks noGrp="1"/>
          </p:cNvSpPr>
          <p:nvPr>
            <p:ph type="sldNum" sz="quarter" idx="12"/>
          </p:nvPr>
        </p:nvSpPr>
        <p:spPr/>
        <p:txBody>
          <a:bodyPr/>
          <a:lstStyle/>
          <a:p>
            <a:fld id="{DD8E1925-6FEC-45A1-8FCC-F6DA2B64675F}" type="slidenum">
              <a:rPr lang="en-US" smtClean="0"/>
              <a:t>‹#›</a:t>
            </a:fld>
            <a:endParaRPr lang="en-US"/>
          </a:p>
        </p:txBody>
      </p:sp>
    </p:spTree>
    <p:extLst>
      <p:ext uri="{BB962C8B-B14F-4D97-AF65-F5344CB8AC3E}">
        <p14:creationId xmlns:p14="http://schemas.microsoft.com/office/powerpoint/2010/main" val="2873732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2B6DDBA6-0511-47CE-B5B7-1C47DC77DEED}"/>
              </a:ext>
            </a:extLst>
          </p:cNvPr>
          <p:cNvGraphicFramePr>
            <a:graphicFrameLocks noChangeAspect="1"/>
          </p:cNvGraphicFramePr>
          <p:nvPr userDrawn="1">
            <p:custDataLst>
              <p:tags r:id="rId2"/>
            </p:custDataLst>
            <p:extLst>
              <p:ext uri="{D42A27DB-BD31-4B8C-83A1-F6EECF244321}">
                <p14:modId xmlns:p14="http://schemas.microsoft.com/office/powerpoint/2010/main" val="14243988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442" name="think-cell Slide" r:id="rId4" imgW="383" imgH="384" progId="TCLayout.ActiveDocument.1">
                  <p:embed/>
                </p:oleObj>
              </mc:Choice>
              <mc:Fallback>
                <p:oleObj name="think-cell Slide" r:id="rId4" imgW="383" imgH="384"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Parallelogram 4">
            <a:extLst>
              <a:ext uri="{FF2B5EF4-FFF2-40B4-BE49-F238E27FC236}">
                <a16:creationId xmlns:a16="http://schemas.microsoft.com/office/drawing/2014/main" id="{E2358FDA-28A3-459B-BBAE-1990BD951AA5}"/>
              </a:ext>
            </a:extLst>
          </p:cNvPr>
          <p:cNvSpPr/>
          <p:nvPr userDrawn="1"/>
        </p:nvSpPr>
        <p:spPr>
          <a:xfrm>
            <a:off x="366094" y="6410239"/>
            <a:ext cx="11741151" cy="447761"/>
          </a:xfrm>
          <a:prstGeom prst="parallelogram">
            <a:avLst>
              <a:gd name="adj" fmla="val 31170"/>
            </a:avLst>
          </a:prstGeom>
          <a:solidFill>
            <a:srgbClr val="17BB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7" name="Freeform: Shape 6">
            <a:extLst>
              <a:ext uri="{FF2B5EF4-FFF2-40B4-BE49-F238E27FC236}">
                <a16:creationId xmlns:a16="http://schemas.microsoft.com/office/drawing/2014/main" id="{935E3A21-96B0-41A7-919A-DDE088450D3A}"/>
              </a:ext>
            </a:extLst>
          </p:cNvPr>
          <p:cNvSpPr/>
          <p:nvPr userDrawn="1"/>
        </p:nvSpPr>
        <p:spPr>
          <a:xfrm rot="1036924" flipH="1">
            <a:off x="11992412" y="5566029"/>
            <a:ext cx="71965" cy="1332745"/>
          </a:xfrm>
          <a:custGeom>
            <a:avLst/>
            <a:gdLst>
              <a:gd name="connsiteX0" fmla="*/ 71965 w 71965"/>
              <a:gd name="connsiteY0" fmla="*/ 0 h 1332745"/>
              <a:gd name="connsiteX1" fmla="*/ 0 w 71965"/>
              <a:gd name="connsiteY1" fmla="*/ 231308 h 1332745"/>
              <a:gd name="connsiteX2" fmla="*/ 0 w 71965"/>
              <a:gd name="connsiteY2" fmla="*/ 1310356 h 1332745"/>
              <a:gd name="connsiteX3" fmla="*/ 71964 w 71965"/>
              <a:gd name="connsiteY3" fmla="*/ 1332745 h 1332745"/>
            </a:gdLst>
            <a:ahLst/>
            <a:cxnLst>
              <a:cxn ang="0">
                <a:pos x="connsiteX0" y="connsiteY0"/>
              </a:cxn>
              <a:cxn ang="0">
                <a:pos x="connsiteX1" y="connsiteY1"/>
              </a:cxn>
              <a:cxn ang="0">
                <a:pos x="connsiteX2" y="connsiteY2"/>
              </a:cxn>
              <a:cxn ang="0">
                <a:pos x="connsiteX3" y="connsiteY3"/>
              </a:cxn>
            </a:cxnLst>
            <a:rect l="l" t="t" r="r" b="b"/>
            <a:pathLst>
              <a:path w="71965" h="1332745">
                <a:moveTo>
                  <a:pt x="71965" y="0"/>
                </a:moveTo>
                <a:lnTo>
                  <a:pt x="0" y="231308"/>
                </a:lnTo>
                <a:lnTo>
                  <a:pt x="0" y="1310356"/>
                </a:lnTo>
                <a:lnTo>
                  <a:pt x="71964" y="1332745"/>
                </a:lnTo>
                <a:close/>
              </a:path>
            </a:pathLst>
          </a:custGeom>
          <a:solidFill>
            <a:srgbClr val="118D2F"/>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 name="Freeform: Shape 7">
            <a:extLst>
              <a:ext uri="{FF2B5EF4-FFF2-40B4-BE49-F238E27FC236}">
                <a16:creationId xmlns:a16="http://schemas.microsoft.com/office/drawing/2014/main" id="{BE72A3B5-9173-436C-80B5-DC75C2901922}"/>
              </a:ext>
            </a:extLst>
          </p:cNvPr>
          <p:cNvSpPr/>
          <p:nvPr userDrawn="1"/>
        </p:nvSpPr>
        <p:spPr>
          <a:xfrm>
            <a:off x="194775" y="6410239"/>
            <a:ext cx="256075" cy="447761"/>
          </a:xfrm>
          <a:custGeom>
            <a:avLst/>
            <a:gdLst>
              <a:gd name="connsiteX0" fmla="*/ 139567 w 256075"/>
              <a:gd name="connsiteY0" fmla="*/ 0 h 447761"/>
              <a:gd name="connsiteX1" fmla="*/ 256075 w 256075"/>
              <a:gd name="connsiteY1" fmla="*/ 0 h 447761"/>
              <a:gd name="connsiteX2" fmla="*/ 116508 w 256075"/>
              <a:gd name="connsiteY2" fmla="*/ 447761 h 447761"/>
              <a:gd name="connsiteX3" fmla="*/ 0 w 256075"/>
              <a:gd name="connsiteY3" fmla="*/ 447761 h 447761"/>
            </a:gdLst>
            <a:ahLst/>
            <a:cxnLst>
              <a:cxn ang="0">
                <a:pos x="connsiteX0" y="connsiteY0"/>
              </a:cxn>
              <a:cxn ang="0">
                <a:pos x="connsiteX1" y="connsiteY1"/>
              </a:cxn>
              <a:cxn ang="0">
                <a:pos x="connsiteX2" y="connsiteY2"/>
              </a:cxn>
              <a:cxn ang="0">
                <a:pos x="connsiteX3" y="connsiteY3"/>
              </a:cxn>
            </a:cxnLst>
            <a:rect l="l" t="t" r="r" b="b"/>
            <a:pathLst>
              <a:path w="256075" h="447761">
                <a:moveTo>
                  <a:pt x="139567" y="0"/>
                </a:moveTo>
                <a:lnTo>
                  <a:pt x="256075" y="0"/>
                </a:lnTo>
                <a:lnTo>
                  <a:pt x="116508" y="447761"/>
                </a:lnTo>
                <a:lnTo>
                  <a:pt x="0" y="447761"/>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9" name="Straight Connector 8">
            <a:extLst>
              <a:ext uri="{FF2B5EF4-FFF2-40B4-BE49-F238E27FC236}">
                <a16:creationId xmlns:a16="http://schemas.microsoft.com/office/drawing/2014/main" id="{839B63B7-7F50-46F5-B767-A81024939CBC}"/>
              </a:ext>
            </a:extLst>
          </p:cNvPr>
          <p:cNvCxnSpPr>
            <a:stCxn id="7" idx="0"/>
            <a:endCxn id="7" idx="3"/>
          </p:cNvCxnSpPr>
          <p:nvPr userDrawn="1"/>
        </p:nvCxnSpPr>
        <p:spPr>
          <a:xfrm flipH="1">
            <a:off x="11796074" y="5585424"/>
            <a:ext cx="395926" cy="127257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AACBA05-28DA-44DB-84FF-FC976101AC20}"/>
              </a:ext>
            </a:extLst>
          </p:cNvPr>
          <p:cNvCxnSpPr>
            <a:stCxn id="7" idx="1"/>
            <a:endCxn id="7" idx="2"/>
          </p:cNvCxnSpPr>
          <p:nvPr userDrawn="1"/>
        </p:nvCxnSpPr>
        <p:spPr>
          <a:xfrm flipH="1">
            <a:off x="11871440" y="5827668"/>
            <a:ext cx="320560" cy="10303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Date Placeholder 1">
            <a:extLst>
              <a:ext uri="{FF2B5EF4-FFF2-40B4-BE49-F238E27FC236}">
                <a16:creationId xmlns:a16="http://schemas.microsoft.com/office/drawing/2014/main" id="{2F64AD84-58B8-4577-BED4-1969D90B1CF3}"/>
              </a:ext>
            </a:extLst>
          </p:cNvPr>
          <p:cNvSpPr>
            <a:spLocks noGrp="1"/>
          </p:cNvSpPr>
          <p:nvPr>
            <p:ph type="dt" sz="half" idx="10"/>
          </p:nvPr>
        </p:nvSpPr>
        <p:spPr>
          <a:xfrm>
            <a:off x="10453686" y="6557175"/>
            <a:ext cx="900114" cy="153888"/>
          </a:xfrm>
        </p:spPr>
        <p:txBody>
          <a:bodyPr vert="horz" wrap="square" lIns="0" tIns="0" rIns="0" bIns="0" rtlCol="0" anchor="ctr">
            <a:spAutoFit/>
          </a:bodyPr>
          <a:lstStyle>
            <a:lvl1pPr>
              <a:defRPr lang="en-US" sz="1000" smtClean="0">
                <a:solidFill>
                  <a:schemeClr val="bg1"/>
                </a:solidFill>
              </a:defRPr>
            </a:lvl1pPr>
          </a:lstStyle>
          <a:p>
            <a:fld id="{FD3A9DBF-2A72-42B8-A17E-19B6AC25B883}" type="datetimeFigureOut">
              <a:rPr lang="en-ID" smtClean="0"/>
              <a:pPr/>
              <a:t>11/01/2022</a:t>
            </a:fld>
            <a:endParaRPr lang="en-ID" dirty="0"/>
          </a:p>
        </p:txBody>
      </p:sp>
      <p:sp>
        <p:nvSpPr>
          <p:cNvPr id="3" name="Footer Placeholder 2">
            <a:extLst>
              <a:ext uri="{FF2B5EF4-FFF2-40B4-BE49-F238E27FC236}">
                <a16:creationId xmlns:a16="http://schemas.microsoft.com/office/drawing/2014/main" id="{6A641A3A-9FB2-4E8F-BE4B-8BAAF4FAC243}"/>
              </a:ext>
            </a:extLst>
          </p:cNvPr>
          <p:cNvSpPr>
            <a:spLocks noGrp="1"/>
          </p:cNvSpPr>
          <p:nvPr>
            <p:ph type="ftr" sz="quarter" idx="11"/>
          </p:nvPr>
        </p:nvSpPr>
        <p:spPr>
          <a:xfrm>
            <a:off x="838201" y="6557175"/>
            <a:ext cx="9110662" cy="153888"/>
          </a:xfrm>
        </p:spPr>
        <p:txBody>
          <a:bodyPr vert="horz" wrap="square" lIns="0" tIns="0" rIns="0" bIns="0" rtlCol="0" anchor="ctr">
            <a:spAutoFit/>
          </a:bodyPr>
          <a:lstStyle>
            <a:lvl1pPr>
              <a:defRPr lang="en-US" sz="1000">
                <a:solidFill>
                  <a:schemeClr val="bg1"/>
                </a:solidFill>
              </a:defRPr>
            </a:lvl1pPr>
          </a:lstStyle>
          <a:p>
            <a:pPr algn="l"/>
            <a:endParaRPr lang="en-ID" dirty="0"/>
          </a:p>
        </p:txBody>
      </p:sp>
    </p:spTree>
    <p:extLst>
      <p:ext uri="{BB962C8B-B14F-4D97-AF65-F5344CB8AC3E}">
        <p14:creationId xmlns:p14="http://schemas.microsoft.com/office/powerpoint/2010/main" val="327459557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C0411BE1-8190-45C1-A0DF-495F15D8D69E}"/>
              </a:ext>
            </a:extLst>
          </p:cNvPr>
          <p:cNvGraphicFramePr>
            <a:graphicFrameLocks noChangeAspect="1"/>
          </p:cNvGraphicFramePr>
          <p:nvPr userDrawn="1">
            <p:custDataLst>
              <p:tags r:id="rId2"/>
            </p:custDataLst>
            <p:extLst>
              <p:ext uri="{D42A27DB-BD31-4B8C-83A1-F6EECF244321}">
                <p14:modId xmlns:p14="http://schemas.microsoft.com/office/powerpoint/2010/main" val="120068523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298" name="think-cell Slide" r:id="rId5" imgW="383" imgH="384" progId="TCLayout.ActiveDocument.1">
                  <p:embed/>
                </p:oleObj>
              </mc:Choice>
              <mc:Fallback>
                <p:oleObj name="think-cell Slide" r:id="rId5" imgW="383" imgH="38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07F27079-0AA2-4258-A772-4868AA3BC653}"/>
              </a:ext>
            </a:extLst>
          </p:cNvPr>
          <p:cNvSpPr/>
          <p:nvPr userDrawn="1">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3200" b="0" i="0" baseline="0" dirty="0">
              <a:latin typeface="Segoe UI" panose="020B0502040204020203" pitchFamily="34" charset="0"/>
              <a:ea typeface="+mj-ea"/>
              <a:cs typeface="+mj-cs"/>
              <a:sym typeface="Segoe UI" panose="020B0502040204020203" pitchFamily="34" charset="0"/>
            </a:endParaRPr>
          </a:p>
        </p:txBody>
      </p:sp>
      <p:sp>
        <p:nvSpPr>
          <p:cNvPr id="2" name="Title 1">
            <a:extLst>
              <a:ext uri="{FF2B5EF4-FFF2-40B4-BE49-F238E27FC236}">
                <a16:creationId xmlns:a16="http://schemas.microsoft.com/office/drawing/2014/main" id="{C68D16CD-138A-477B-8643-FFC4CF0C6C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677BD59-C1C0-440E-A19F-880F9FCBA02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9C5F51-1B4B-4AF0-8746-4CBA63388E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C948D5-A5B6-4568-9264-E23AB3764D31}"/>
              </a:ext>
            </a:extLst>
          </p:cNvPr>
          <p:cNvSpPr>
            <a:spLocks noGrp="1"/>
          </p:cNvSpPr>
          <p:nvPr>
            <p:ph type="dt" sz="half" idx="10"/>
          </p:nvPr>
        </p:nvSpPr>
        <p:spPr/>
        <p:txBody>
          <a:bodyPr/>
          <a:lstStyle/>
          <a:p>
            <a:fld id="{FD3A9DBF-2A72-42B8-A17E-19B6AC25B883}" type="datetimeFigureOut">
              <a:rPr lang="en-US" smtClean="0"/>
              <a:t>1/11/2022</a:t>
            </a:fld>
            <a:endParaRPr lang="en-US"/>
          </a:p>
        </p:txBody>
      </p:sp>
      <p:sp>
        <p:nvSpPr>
          <p:cNvPr id="6" name="Footer Placeholder 5">
            <a:extLst>
              <a:ext uri="{FF2B5EF4-FFF2-40B4-BE49-F238E27FC236}">
                <a16:creationId xmlns:a16="http://schemas.microsoft.com/office/drawing/2014/main" id="{3A6CA9D6-E57F-4427-94AC-768A1613E8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A3AB17C-F6FE-4B79-A1F2-D1EB6CF00CDA}"/>
              </a:ext>
            </a:extLst>
          </p:cNvPr>
          <p:cNvSpPr>
            <a:spLocks noGrp="1"/>
          </p:cNvSpPr>
          <p:nvPr>
            <p:ph type="sldNum" sz="quarter" idx="12"/>
          </p:nvPr>
        </p:nvSpPr>
        <p:spPr/>
        <p:txBody>
          <a:bodyPr/>
          <a:lstStyle/>
          <a:p>
            <a:fld id="{DD8E1925-6FEC-45A1-8FCC-F6DA2B64675F}" type="slidenum">
              <a:rPr lang="en-US" smtClean="0"/>
              <a:t>‹#›</a:t>
            </a:fld>
            <a:endParaRPr lang="en-US"/>
          </a:p>
        </p:txBody>
      </p:sp>
    </p:spTree>
    <p:extLst>
      <p:ext uri="{BB962C8B-B14F-4D97-AF65-F5344CB8AC3E}">
        <p14:creationId xmlns:p14="http://schemas.microsoft.com/office/powerpoint/2010/main" val="11585729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1.emf"/><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oleObject" Target="../embeddings/oleObject1.bin"/><Relationship Id="rId2" Type="http://schemas.openxmlformats.org/officeDocument/2006/relationships/slideLayout" Target="../slideLayouts/slideLayout2.xml"/><Relationship Id="rId16"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vmlDrawing" Target="../drawings/vmlDrawing1.v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image" Target="../media/image5.png"/><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D162FE84-6F12-4155-B9A1-F5BB1A074E50}"/>
              </a:ext>
            </a:extLst>
          </p:cNvPr>
          <p:cNvGraphicFramePr>
            <a:graphicFrameLocks noChangeAspect="1"/>
          </p:cNvGraphicFramePr>
          <p:nvPr userDrawn="1">
            <p:custDataLst>
              <p:tags r:id="rId15"/>
            </p:custDataLst>
            <p:extLst>
              <p:ext uri="{D42A27DB-BD31-4B8C-83A1-F6EECF244321}">
                <p14:modId xmlns:p14="http://schemas.microsoft.com/office/powerpoint/2010/main" val="16150726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39" name="think-cell Slide" r:id="rId17" imgW="383" imgH="384" progId="TCLayout.ActiveDocument.1">
                  <p:embed/>
                </p:oleObj>
              </mc:Choice>
              <mc:Fallback>
                <p:oleObj name="think-cell Slide" r:id="rId17" imgW="383" imgH="384" progId="TCLayout.ActiveDocument.1">
                  <p:embed/>
                  <p:pic>
                    <p:nvPicPr>
                      <p:cNvPr id="0" name=""/>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79041A27-52C9-4AAD-B8FD-6CF163B77BB7}"/>
              </a:ext>
            </a:extLst>
          </p:cNvPr>
          <p:cNvSpPr/>
          <p:nvPr userDrawn="1">
            <p:custDataLst>
              <p:tags r:id="rId16"/>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marL="0" lvl="0" indent="0" algn="ctr"/>
            <a:endParaRPr lang="en-US" sz="2800" b="1" i="0" baseline="0" dirty="0">
              <a:latin typeface="Segoe UI" panose="020B0502040204020203" pitchFamily="34" charset="0"/>
              <a:ea typeface="+mj-ea"/>
              <a:cs typeface="+mj-cs"/>
              <a:sym typeface="Segoe UI" panose="020B0502040204020203" pitchFamily="34" charset="0"/>
            </a:endParaRPr>
          </a:p>
        </p:txBody>
      </p:sp>
      <p:sp>
        <p:nvSpPr>
          <p:cNvPr id="2" name="Title Placeholder 1">
            <a:extLst>
              <a:ext uri="{FF2B5EF4-FFF2-40B4-BE49-F238E27FC236}">
                <a16:creationId xmlns:a16="http://schemas.microsoft.com/office/drawing/2014/main" id="{7E190699-F3B7-4649-B3F5-44D7106BF2A4}"/>
              </a:ext>
            </a:extLst>
          </p:cNvPr>
          <p:cNvSpPr>
            <a:spLocks noGrp="1"/>
          </p:cNvSpPr>
          <p:nvPr>
            <p:ph type="title"/>
          </p:nvPr>
        </p:nvSpPr>
        <p:spPr>
          <a:xfrm>
            <a:off x="442913" y="365125"/>
            <a:ext cx="11306174" cy="8540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52A25CE2-9CE7-47A1-B740-3F6D6D085B44}"/>
              </a:ext>
            </a:extLst>
          </p:cNvPr>
          <p:cNvSpPr>
            <a:spLocks noGrp="1"/>
          </p:cNvSpPr>
          <p:nvPr>
            <p:ph type="body" idx="1"/>
          </p:nvPr>
        </p:nvSpPr>
        <p:spPr>
          <a:xfrm>
            <a:off x="442913" y="1825625"/>
            <a:ext cx="11306174"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A8531D-1ED8-4BBA-88EF-7FD00E44BE3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3A9DBF-2A72-42B8-A17E-19B6AC25B883}" type="datetimeFigureOut">
              <a:rPr lang="en-US" smtClean="0"/>
              <a:t>1/11/2022</a:t>
            </a:fld>
            <a:endParaRPr lang="en-US"/>
          </a:p>
        </p:txBody>
      </p:sp>
      <p:sp>
        <p:nvSpPr>
          <p:cNvPr id="5" name="Footer Placeholder 4">
            <a:extLst>
              <a:ext uri="{FF2B5EF4-FFF2-40B4-BE49-F238E27FC236}">
                <a16:creationId xmlns:a16="http://schemas.microsoft.com/office/drawing/2014/main" id="{A77DA85F-CB89-4AC9-948D-4CE140D93C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4719391-BF8E-4AC3-8689-202CCE147215}"/>
              </a:ext>
            </a:extLst>
          </p:cNvPr>
          <p:cNvSpPr>
            <a:spLocks noGrp="1"/>
          </p:cNvSpPr>
          <p:nvPr>
            <p:ph type="sldNum" sz="quarter" idx="4"/>
          </p:nvPr>
        </p:nvSpPr>
        <p:spPr>
          <a:xfrm>
            <a:off x="9005888"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8E1925-6FEC-45A1-8FCC-F6DA2B64675F}" type="slidenum">
              <a:rPr lang="en-US" smtClean="0"/>
              <a:t>‹#›</a:t>
            </a:fld>
            <a:endParaRPr lang="en-US"/>
          </a:p>
        </p:txBody>
      </p:sp>
    </p:spTree>
    <p:extLst>
      <p:ext uri="{BB962C8B-B14F-4D97-AF65-F5344CB8AC3E}">
        <p14:creationId xmlns:p14="http://schemas.microsoft.com/office/powerpoint/2010/main" val="30002885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750DB8-F1AE-4872-87E5-ACD5CE38CB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D47F2960-83AA-41D2-99A6-C552C1E65C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6E4531B8-2D63-4BDA-89C3-EEBDCDF0F60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E79F681-D229-47A0-A453-383F2648B8C2}" type="datetimeFigureOut">
              <a:rPr lang="en-IN" smtClean="0"/>
              <a:t>11-01-2022</a:t>
            </a:fld>
            <a:endParaRPr lang="en-IN"/>
          </a:p>
        </p:txBody>
      </p:sp>
      <p:sp>
        <p:nvSpPr>
          <p:cNvPr id="5" name="Footer Placeholder 4">
            <a:extLst>
              <a:ext uri="{FF2B5EF4-FFF2-40B4-BE49-F238E27FC236}">
                <a16:creationId xmlns:a16="http://schemas.microsoft.com/office/drawing/2014/main" id="{08922697-1B1C-452F-B302-0EA3F5F2810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29BEC93-F644-4814-9067-FE2C1D1EC6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34327B1-541B-42A4-8EE3-0717094EBEC8}" type="slidenum">
              <a:rPr lang="en-IN" smtClean="0"/>
              <a:t>‹#›</a:t>
            </a:fld>
            <a:endParaRPr lang="en-IN"/>
          </a:p>
        </p:txBody>
      </p:sp>
      <p:sp>
        <p:nvSpPr>
          <p:cNvPr id="7" name="Parallelogram 6">
            <a:extLst>
              <a:ext uri="{FF2B5EF4-FFF2-40B4-BE49-F238E27FC236}">
                <a16:creationId xmlns:a16="http://schemas.microsoft.com/office/drawing/2014/main" id="{A8779F79-8524-4F31-BBFE-6E9AAF7C680E}"/>
              </a:ext>
            </a:extLst>
          </p:cNvPr>
          <p:cNvSpPr/>
          <p:nvPr userDrawn="1"/>
        </p:nvSpPr>
        <p:spPr>
          <a:xfrm>
            <a:off x="366094" y="6410239"/>
            <a:ext cx="11741151" cy="447761"/>
          </a:xfrm>
          <a:prstGeom prst="parallelogram">
            <a:avLst>
              <a:gd name="adj" fmla="val 31170"/>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8" name="Freeform: Shape 7">
            <a:extLst>
              <a:ext uri="{FF2B5EF4-FFF2-40B4-BE49-F238E27FC236}">
                <a16:creationId xmlns:a16="http://schemas.microsoft.com/office/drawing/2014/main" id="{F13B9A03-659D-4F04-A63F-0FDC9CB4086B}"/>
              </a:ext>
            </a:extLst>
          </p:cNvPr>
          <p:cNvSpPr/>
          <p:nvPr userDrawn="1"/>
        </p:nvSpPr>
        <p:spPr>
          <a:xfrm rot="1036924" flipH="1">
            <a:off x="11992412" y="5566029"/>
            <a:ext cx="71965" cy="1332745"/>
          </a:xfrm>
          <a:custGeom>
            <a:avLst/>
            <a:gdLst>
              <a:gd name="connsiteX0" fmla="*/ 71965 w 71965"/>
              <a:gd name="connsiteY0" fmla="*/ 0 h 1332745"/>
              <a:gd name="connsiteX1" fmla="*/ 0 w 71965"/>
              <a:gd name="connsiteY1" fmla="*/ 231308 h 1332745"/>
              <a:gd name="connsiteX2" fmla="*/ 0 w 71965"/>
              <a:gd name="connsiteY2" fmla="*/ 1310356 h 1332745"/>
              <a:gd name="connsiteX3" fmla="*/ 71964 w 71965"/>
              <a:gd name="connsiteY3" fmla="*/ 1332745 h 1332745"/>
            </a:gdLst>
            <a:ahLst/>
            <a:cxnLst>
              <a:cxn ang="0">
                <a:pos x="connsiteX0" y="connsiteY0"/>
              </a:cxn>
              <a:cxn ang="0">
                <a:pos x="connsiteX1" y="connsiteY1"/>
              </a:cxn>
              <a:cxn ang="0">
                <a:pos x="connsiteX2" y="connsiteY2"/>
              </a:cxn>
              <a:cxn ang="0">
                <a:pos x="connsiteX3" y="connsiteY3"/>
              </a:cxn>
            </a:cxnLst>
            <a:rect l="l" t="t" r="r" b="b"/>
            <a:pathLst>
              <a:path w="71965" h="1332745">
                <a:moveTo>
                  <a:pt x="71965" y="0"/>
                </a:moveTo>
                <a:lnTo>
                  <a:pt x="0" y="231308"/>
                </a:lnTo>
                <a:lnTo>
                  <a:pt x="0" y="1310356"/>
                </a:lnTo>
                <a:lnTo>
                  <a:pt x="71964" y="1332745"/>
                </a:lnTo>
                <a:close/>
              </a:path>
            </a:pathLst>
          </a:custGeom>
          <a:solidFill>
            <a:schemeClr val="accent1">
              <a:lumMod val="5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9" name="Freeform: Shape 8">
            <a:extLst>
              <a:ext uri="{FF2B5EF4-FFF2-40B4-BE49-F238E27FC236}">
                <a16:creationId xmlns:a16="http://schemas.microsoft.com/office/drawing/2014/main" id="{7B6CA021-017E-40D5-8FA6-FF9FE9BC70FB}"/>
              </a:ext>
            </a:extLst>
          </p:cNvPr>
          <p:cNvSpPr/>
          <p:nvPr userDrawn="1"/>
        </p:nvSpPr>
        <p:spPr>
          <a:xfrm>
            <a:off x="194775" y="6410239"/>
            <a:ext cx="256075" cy="447761"/>
          </a:xfrm>
          <a:custGeom>
            <a:avLst/>
            <a:gdLst>
              <a:gd name="connsiteX0" fmla="*/ 139567 w 256075"/>
              <a:gd name="connsiteY0" fmla="*/ 0 h 447761"/>
              <a:gd name="connsiteX1" fmla="*/ 256075 w 256075"/>
              <a:gd name="connsiteY1" fmla="*/ 0 h 447761"/>
              <a:gd name="connsiteX2" fmla="*/ 116508 w 256075"/>
              <a:gd name="connsiteY2" fmla="*/ 447761 h 447761"/>
              <a:gd name="connsiteX3" fmla="*/ 0 w 256075"/>
              <a:gd name="connsiteY3" fmla="*/ 447761 h 447761"/>
            </a:gdLst>
            <a:ahLst/>
            <a:cxnLst>
              <a:cxn ang="0">
                <a:pos x="connsiteX0" y="connsiteY0"/>
              </a:cxn>
              <a:cxn ang="0">
                <a:pos x="connsiteX1" y="connsiteY1"/>
              </a:cxn>
              <a:cxn ang="0">
                <a:pos x="connsiteX2" y="connsiteY2"/>
              </a:cxn>
              <a:cxn ang="0">
                <a:pos x="connsiteX3" y="connsiteY3"/>
              </a:cxn>
            </a:cxnLst>
            <a:rect l="l" t="t" r="r" b="b"/>
            <a:pathLst>
              <a:path w="256075" h="447761">
                <a:moveTo>
                  <a:pt x="139567" y="0"/>
                </a:moveTo>
                <a:lnTo>
                  <a:pt x="256075" y="0"/>
                </a:lnTo>
                <a:lnTo>
                  <a:pt x="116508" y="447761"/>
                </a:lnTo>
                <a:lnTo>
                  <a:pt x="0" y="447761"/>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cxnSp>
        <p:nvCxnSpPr>
          <p:cNvPr id="10" name="Straight Connector 9">
            <a:extLst>
              <a:ext uri="{FF2B5EF4-FFF2-40B4-BE49-F238E27FC236}">
                <a16:creationId xmlns:a16="http://schemas.microsoft.com/office/drawing/2014/main" id="{CCFA15ED-F42C-41D8-A584-CCEE627646A7}"/>
              </a:ext>
            </a:extLst>
          </p:cNvPr>
          <p:cNvCxnSpPr>
            <a:stCxn id="8" idx="0"/>
            <a:endCxn id="8" idx="3"/>
          </p:cNvCxnSpPr>
          <p:nvPr userDrawn="1"/>
        </p:nvCxnSpPr>
        <p:spPr>
          <a:xfrm flipH="1">
            <a:off x="11796074" y="5585424"/>
            <a:ext cx="395926" cy="127257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72B88AA-1C07-4177-B347-C7E19907C1A9}"/>
              </a:ext>
            </a:extLst>
          </p:cNvPr>
          <p:cNvCxnSpPr>
            <a:stCxn id="8" idx="1"/>
            <a:endCxn id="8" idx="2"/>
          </p:cNvCxnSpPr>
          <p:nvPr userDrawn="1"/>
        </p:nvCxnSpPr>
        <p:spPr>
          <a:xfrm flipH="1">
            <a:off x="11871440" y="5827668"/>
            <a:ext cx="320560" cy="103033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3A0CA8B9-91A2-4F1A-BA7A-02395EA1702B}"/>
              </a:ext>
            </a:extLst>
          </p:cNvPr>
          <p:cNvSpPr/>
          <p:nvPr userDrawn="1"/>
        </p:nvSpPr>
        <p:spPr>
          <a:xfrm>
            <a:off x="-1" y="327025"/>
            <a:ext cx="11741151" cy="892175"/>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itle 1">
            <a:extLst>
              <a:ext uri="{FF2B5EF4-FFF2-40B4-BE49-F238E27FC236}">
                <a16:creationId xmlns:a16="http://schemas.microsoft.com/office/drawing/2014/main" id="{A5C916E9-DB3B-44F2-9FFE-0C0E0AE1D7ED}"/>
              </a:ext>
            </a:extLst>
          </p:cNvPr>
          <p:cNvSpPr txBox="1">
            <a:spLocks/>
          </p:cNvSpPr>
          <p:nvPr userDrawn="1"/>
        </p:nvSpPr>
        <p:spPr>
          <a:xfrm>
            <a:off x="442913" y="346075"/>
            <a:ext cx="10357871" cy="854075"/>
          </a:xfrm>
          <a:prstGeom prst="rect">
            <a:avLst/>
          </a:prstGeom>
        </p:spPr>
        <p:txBody>
          <a:bodyPr>
            <a:normAutofit/>
          </a:bodyPr>
          <a:lstStyle>
            <a:lvl1pPr algn="l" defTabSz="914400" rtl="0" eaLnBrk="1" latinLnBrk="0" hangingPunct="1">
              <a:lnSpc>
                <a:spcPct val="90000"/>
              </a:lnSpc>
              <a:spcBef>
                <a:spcPct val="0"/>
              </a:spcBef>
              <a:buNone/>
              <a:defRPr sz="2800" kern="1200">
                <a:solidFill>
                  <a:schemeClr val="bg1"/>
                </a:solidFill>
                <a:latin typeface="+mj-lt"/>
                <a:ea typeface="+mj-ea"/>
                <a:cs typeface="+mj-cs"/>
              </a:defRPr>
            </a:lvl1pPr>
          </a:lstStyle>
          <a:p>
            <a:r>
              <a:rPr lang="en-US"/>
              <a:t>Click to edit Master title style</a:t>
            </a:r>
            <a:endParaRPr lang="en-US" dirty="0"/>
          </a:p>
        </p:txBody>
      </p:sp>
      <p:sp>
        <p:nvSpPr>
          <p:cNvPr id="19" name="Content Placeholder 2">
            <a:extLst>
              <a:ext uri="{FF2B5EF4-FFF2-40B4-BE49-F238E27FC236}">
                <a16:creationId xmlns:a16="http://schemas.microsoft.com/office/drawing/2014/main" id="{005190AF-C4CA-4A45-BE6C-3356980BA22F}"/>
              </a:ext>
            </a:extLst>
          </p:cNvPr>
          <p:cNvSpPr txBox="1">
            <a:spLocks/>
          </p:cNvSpPr>
          <p:nvPr userDrawn="1"/>
        </p:nvSpPr>
        <p:spPr>
          <a:xfrm>
            <a:off x="442913" y="1825625"/>
            <a:ext cx="11306174"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Date Placeholder 3">
            <a:extLst>
              <a:ext uri="{FF2B5EF4-FFF2-40B4-BE49-F238E27FC236}">
                <a16:creationId xmlns:a16="http://schemas.microsoft.com/office/drawing/2014/main" id="{02557B07-F033-4338-BD1F-7C52830EE578}"/>
              </a:ext>
            </a:extLst>
          </p:cNvPr>
          <p:cNvSpPr txBox="1">
            <a:spLocks/>
          </p:cNvSpPr>
          <p:nvPr userDrawn="1"/>
        </p:nvSpPr>
        <p:spPr>
          <a:xfrm>
            <a:off x="10453686" y="6557175"/>
            <a:ext cx="900114" cy="153888"/>
          </a:xfrm>
          <a:prstGeom prst="rect">
            <a:avLst/>
          </a:prstGeom>
        </p:spPr>
        <p:txBody>
          <a:bodyPr vert="horz" wrap="square" lIns="0" tIns="0" rIns="0" bIns="0" rtlCol="0" anchor="ctr">
            <a:spAutoFit/>
          </a:bodyPr>
          <a:lstStyle>
            <a:defPPr>
              <a:defRPr lang="en-US"/>
            </a:defPPr>
            <a:lvl1pPr marL="0" algn="l" defTabSz="914400" rtl="0" eaLnBrk="1" latinLnBrk="0" hangingPunct="1">
              <a:defRPr lang="en-US" sz="1000" kern="1200" smtClean="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D3A9DBF-2A72-42B8-A17E-19B6AC25B883}" type="datetimeFigureOut">
              <a:rPr lang="en-ID" smtClean="0"/>
              <a:pPr/>
              <a:t>11/01/2022</a:t>
            </a:fld>
            <a:endParaRPr lang="en-ID" dirty="0"/>
          </a:p>
        </p:txBody>
      </p:sp>
      <p:pic>
        <p:nvPicPr>
          <p:cNvPr id="22" name="Picture 21">
            <a:extLst>
              <a:ext uri="{FF2B5EF4-FFF2-40B4-BE49-F238E27FC236}">
                <a16:creationId xmlns:a16="http://schemas.microsoft.com/office/drawing/2014/main" id="{1F62A1AE-EA24-4AA1-A6D9-7C6B25D37965}"/>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0919471" y="145083"/>
            <a:ext cx="1083443" cy="458827"/>
          </a:xfrm>
          <a:prstGeom prst="rect">
            <a:avLst/>
          </a:prstGeom>
        </p:spPr>
      </p:pic>
    </p:spTree>
    <p:extLst>
      <p:ext uri="{BB962C8B-B14F-4D97-AF65-F5344CB8AC3E}">
        <p14:creationId xmlns:p14="http://schemas.microsoft.com/office/powerpoint/2010/main" val="590917230"/>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tags" Target="../tags/tag28.xml"/><Relationship Id="rId7" Type="http://schemas.openxmlformats.org/officeDocument/2006/relationships/image" Target="../media/image1.emf"/><Relationship Id="rId2" Type="http://schemas.openxmlformats.org/officeDocument/2006/relationships/tags" Target="../tags/tag27.xml"/><Relationship Id="rId1" Type="http://schemas.openxmlformats.org/officeDocument/2006/relationships/vmlDrawing" Target="../drawings/vmlDrawing14.vml"/><Relationship Id="rId6" Type="http://schemas.openxmlformats.org/officeDocument/2006/relationships/oleObject" Target="../embeddings/oleObject14.bin"/><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angular.io/guide/template-syntax"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294C957F-949D-4CAB-907E-FDFD4B2BB0BB}"/>
              </a:ext>
            </a:extLst>
          </p:cNvPr>
          <p:cNvGraphicFramePr>
            <a:graphicFrameLocks noChangeAspect="1"/>
          </p:cNvGraphicFramePr>
          <p:nvPr>
            <p:custDataLst>
              <p:tags r:id="rId2"/>
            </p:custDataLst>
            <p:extLst>
              <p:ext uri="{D42A27DB-BD31-4B8C-83A1-F6EECF244321}">
                <p14:modId xmlns:p14="http://schemas.microsoft.com/office/powerpoint/2010/main" val="32577745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398" name="think-cell Slide" r:id="rId6" imgW="383" imgH="384" progId="TCLayout.ActiveDocument.1">
                  <p:embed/>
                </p:oleObj>
              </mc:Choice>
              <mc:Fallback>
                <p:oleObj name="think-cell Slide" r:id="rId6" imgW="383" imgH="384" progId="TCLayout.ActiveDocument.1">
                  <p:embed/>
                  <p:pic>
                    <p:nvPicPr>
                      <p:cNvPr id="0" name=""/>
                      <p:cNvPicPr/>
                      <p:nvPr/>
                    </p:nvPicPr>
                    <p:blipFill>
                      <a:blip r:embed="rId7"/>
                      <a:stretch>
                        <a:fillRect/>
                      </a:stretch>
                    </p:blipFill>
                    <p:spPr>
                      <a:xfrm>
                        <a:off x="1588" y="1588"/>
                        <a:ext cx="1588" cy="1588"/>
                      </a:xfrm>
                      <a:prstGeom prst="rect">
                        <a:avLst/>
                      </a:prstGeom>
                    </p:spPr>
                  </p:pic>
                </p:oleObj>
              </mc:Fallback>
            </mc:AlternateContent>
          </a:graphicData>
        </a:graphic>
      </p:graphicFrame>
      <p:sp>
        <p:nvSpPr>
          <p:cNvPr id="7" name="Rectangle 6" hidden="1">
            <a:extLst>
              <a:ext uri="{FF2B5EF4-FFF2-40B4-BE49-F238E27FC236}">
                <a16:creationId xmlns:a16="http://schemas.microsoft.com/office/drawing/2014/main" id="{7CCEAF4A-B4BC-4025-8E31-35E8FDC029D5}"/>
              </a:ext>
            </a:extLst>
          </p:cNvPr>
          <p:cNvSpPr/>
          <p:nvPr>
            <p:custDataLst>
              <p:tags r:id="rId3"/>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lIns="0" tIns="0" rIns="0" bIns="0" numCol="1" spcCol="0" rtlCol="0" anchor="ctr" anchorCtr="0">
            <a:noAutofit/>
          </a:bodyPr>
          <a:lstStyle/>
          <a:p>
            <a:pPr algn="ctr"/>
            <a:endParaRPr lang="en-US" sz="7200" b="1" i="1" dirty="0">
              <a:latin typeface="Segoe UI" panose="020B0502040204020203" pitchFamily="34" charset="0"/>
              <a:ea typeface="+mj-ea"/>
              <a:cs typeface="+mj-cs"/>
              <a:sym typeface="Segoe UI" panose="020B0502040204020203" pitchFamily="34" charset="0"/>
            </a:endParaRPr>
          </a:p>
        </p:txBody>
      </p:sp>
      <p:sp>
        <p:nvSpPr>
          <p:cNvPr id="2" name="Title 1">
            <a:extLst>
              <a:ext uri="{FF2B5EF4-FFF2-40B4-BE49-F238E27FC236}">
                <a16:creationId xmlns:a16="http://schemas.microsoft.com/office/drawing/2014/main" id="{FDD79A9A-B6B9-44FB-B282-A4FFC66FB5C5}"/>
              </a:ext>
            </a:extLst>
          </p:cNvPr>
          <p:cNvSpPr>
            <a:spLocks noGrp="1"/>
          </p:cNvSpPr>
          <p:nvPr>
            <p:ph type="ctrTitle"/>
          </p:nvPr>
        </p:nvSpPr>
        <p:spPr>
          <a:xfrm>
            <a:off x="415540" y="1391870"/>
            <a:ext cx="9681361" cy="2387600"/>
          </a:xfrm>
        </p:spPr>
        <p:txBody>
          <a:bodyPr>
            <a:normAutofit/>
          </a:bodyPr>
          <a:lstStyle/>
          <a:p>
            <a:r>
              <a:rPr lang="en-US" i="1" dirty="0"/>
              <a:t>School of Learning- </a:t>
            </a:r>
            <a:r>
              <a:rPr lang="en-US" i="1" dirty="0">
                <a:solidFill>
                  <a:srgbClr val="FFC000"/>
                </a:solidFill>
              </a:rPr>
              <a:t>UI</a:t>
            </a:r>
          </a:p>
        </p:txBody>
      </p:sp>
      <p:pic>
        <p:nvPicPr>
          <p:cNvPr id="8" name="Picture 7">
            <a:extLst>
              <a:ext uri="{FF2B5EF4-FFF2-40B4-BE49-F238E27FC236}">
                <a16:creationId xmlns:a16="http://schemas.microsoft.com/office/drawing/2014/main" id="{A7414013-0F3C-48D1-AF4B-76D28013D39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96622" y="678807"/>
            <a:ext cx="2152894" cy="2179219"/>
          </a:xfrm>
          <a:prstGeom prst="rect">
            <a:avLst/>
          </a:prstGeom>
        </p:spPr>
      </p:pic>
    </p:spTree>
    <p:extLst>
      <p:ext uri="{BB962C8B-B14F-4D97-AF65-F5344CB8AC3E}">
        <p14:creationId xmlns:p14="http://schemas.microsoft.com/office/powerpoint/2010/main" val="1406126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7A4B790-6B2B-4663-9128-BCE0409FE42B}"/>
              </a:ext>
            </a:extLst>
          </p:cNvPr>
          <p:cNvSpPr txBox="1"/>
          <p:nvPr/>
        </p:nvSpPr>
        <p:spPr>
          <a:xfrm>
            <a:off x="683050" y="492318"/>
            <a:ext cx="9201444" cy="532903"/>
          </a:xfrm>
          <a:prstGeom prst="rect">
            <a:avLst/>
          </a:prstGeom>
          <a:noFill/>
        </p:spPr>
        <p:txBody>
          <a:bodyPr wrap="square" rtlCol="0">
            <a:spAutoFit/>
          </a:bodyPr>
          <a:lstStyle/>
          <a:p>
            <a:pPr lvl="0">
              <a:lnSpc>
                <a:spcPct val="107000"/>
              </a:lnSpc>
              <a:spcAft>
                <a:spcPts val="800"/>
              </a:spcAft>
            </a:pPr>
            <a:r>
              <a:rPr lang="en-IN"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Integrating templates and styles to component</a:t>
            </a:r>
            <a:endParaRPr lang="en-IN" sz="2800" b="1"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8" name="Content Placeholder 1">
            <a:extLst>
              <a:ext uri="{FF2B5EF4-FFF2-40B4-BE49-F238E27FC236}">
                <a16:creationId xmlns:a16="http://schemas.microsoft.com/office/drawing/2014/main" id="{82762957-E041-428D-AC16-26AE6D63DBCF}"/>
              </a:ext>
            </a:extLst>
          </p:cNvPr>
          <p:cNvSpPr txBox="1">
            <a:spLocks/>
          </p:cNvSpPr>
          <p:nvPr/>
        </p:nvSpPr>
        <p:spPr>
          <a:xfrm>
            <a:off x="346529" y="1423987"/>
            <a:ext cx="11498941" cy="50085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IN" sz="1400" b="1" dirty="0">
                <a:latin typeface="Calibri" panose="020F0502020204030204" pitchFamily="34" charset="0"/>
                <a:cs typeface="Calibri" panose="020F0502020204030204" pitchFamily="34" charset="0"/>
              </a:rPr>
              <a:t>Styles in component</a:t>
            </a:r>
          </a:p>
          <a:p>
            <a:pPr marL="0" indent="0" algn="l">
              <a:lnSpc>
                <a:spcPct val="150000"/>
              </a:lnSpc>
              <a:buNone/>
            </a:pPr>
            <a:r>
              <a:rPr lang="en-US" sz="1400" b="0" i="0" dirty="0">
                <a:solidFill>
                  <a:srgbClr val="444444"/>
                </a:solidFill>
                <a:effectLst/>
                <a:latin typeface="Calibri" panose="020F0502020204030204" pitchFamily="34" charset="0"/>
                <a:cs typeface="Calibri" panose="020F0502020204030204" pitchFamily="34" charset="0"/>
              </a:rPr>
              <a:t>Angular applications are styled with standard CSS. That means you can apply everything you know about CSS stylesheets, selectors, rules, and media queries directly to Angular applications.</a:t>
            </a:r>
          </a:p>
          <a:p>
            <a:pPr marL="0" indent="0" algn="l">
              <a:lnSpc>
                <a:spcPct val="150000"/>
              </a:lnSpc>
              <a:buNone/>
            </a:pPr>
            <a:r>
              <a:rPr lang="en-US" sz="1400" b="0" i="0" dirty="0">
                <a:solidFill>
                  <a:srgbClr val="444444"/>
                </a:solidFill>
                <a:effectLst/>
                <a:latin typeface="Calibri" panose="020F0502020204030204" pitchFamily="34" charset="0"/>
                <a:cs typeface="Calibri" panose="020F0502020204030204" pitchFamily="34" charset="0"/>
              </a:rPr>
              <a:t>Additionally, Angular can bundle </a:t>
            </a:r>
            <a:r>
              <a:rPr lang="en-US" sz="1400" b="0" i="1" dirty="0">
                <a:solidFill>
                  <a:srgbClr val="444444"/>
                </a:solidFill>
                <a:effectLst/>
                <a:latin typeface="Calibri" panose="020F0502020204030204" pitchFamily="34" charset="0"/>
                <a:cs typeface="Calibri" panose="020F0502020204030204" pitchFamily="34" charset="0"/>
              </a:rPr>
              <a:t>component styles</a:t>
            </a:r>
            <a:r>
              <a:rPr lang="en-US" sz="1400" b="0" i="0" dirty="0">
                <a:solidFill>
                  <a:srgbClr val="444444"/>
                </a:solidFill>
                <a:effectLst/>
                <a:latin typeface="Calibri" panose="020F0502020204030204" pitchFamily="34" charset="0"/>
                <a:cs typeface="Calibri" panose="020F0502020204030204" pitchFamily="34" charset="0"/>
              </a:rPr>
              <a:t> with components, enabling a more modular design than regular stylesheets.</a:t>
            </a:r>
          </a:p>
          <a:p>
            <a:pPr marL="0" indent="0">
              <a:lnSpc>
                <a:spcPct val="150000"/>
              </a:lnSpc>
              <a:buNone/>
            </a:pPr>
            <a:r>
              <a:rPr lang="en-US" sz="1400" b="1" u="sng" dirty="0">
                <a:solidFill>
                  <a:srgbClr val="444444"/>
                </a:solidFill>
                <a:latin typeface="Calibri" panose="020F0502020204030204" pitchFamily="34" charset="0"/>
                <a:cs typeface="Calibri" panose="020F0502020204030204" pitchFamily="34" charset="0"/>
              </a:rPr>
              <a:t>Inline style – </a:t>
            </a:r>
          </a:p>
          <a:p>
            <a:pPr marL="0" indent="0">
              <a:lnSpc>
                <a:spcPct val="150000"/>
              </a:lnSpc>
              <a:buNone/>
            </a:pPr>
            <a:r>
              <a:rPr lang="en-US" sz="1400" dirty="0">
                <a:solidFill>
                  <a:srgbClr val="444444"/>
                </a:solidFill>
                <a:latin typeface="Calibri" panose="020F0502020204030204" pitchFamily="34" charset="0"/>
                <a:cs typeface="Calibri" panose="020F0502020204030204" pitchFamily="34" charset="0"/>
              </a:rPr>
              <a:t>Using Inline style, we can define CSS style in the typescript code.</a:t>
            </a:r>
          </a:p>
          <a:p>
            <a:pPr marL="0" indent="0">
              <a:lnSpc>
                <a:spcPct val="150000"/>
              </a:lnSpc>
              <a:buNone/>
            </a:pPr>
            <a:r>
              <a:rPr lang="en-US" sz="1400" dirty="0">
                <a:solidFill>
                  <a:srgbClr val="444444"/>
                </a:solidFill>
                <a:latin typeface="Calibri" panose="020F0502020204030204" pitchFamily="34" charset="0"/>
                <a:cs typeface="Calibri" panose="020F0502020204030204" pitchFamily="34" charset="0"/>
              </a:rPr>
              <a:t>For this we have to change </a:t>
            </a:r>
            <a:r>
              <a:rPr lang="en-US" sz="1400" dirty="0" err="1">
                <a:solidFill>
                  <a:srgbClr val="444444"/>
                </a:solidFill>
                <a:latin typeface="Calibri" panose="020F0502020204030204" pitchFamily="34" charset="0"/>
                <a:cs typeface="Calibri" panose="020F0502020204030204" pitchFamily="34" charset="0"/>
              </a:rPr>
              <a:t>styleUrls</a:t>
            </a:r>
            <a:r>
              <a:rPr lang="en-US" sz="1400" dirty="0">
                <a:solidFill>
                  <a:srgbClr val="444444"/>
                </a:solidFill>
                <a:latin typeface="Calibri" panose="020F0502020204030204" pitchFamily="34" charset="0"/>
                <a:cs typeface="Calibri" panose="020F0502020204030204" pitchFamily="34" charset="0"/>
              </a:rPr>
              <a:t> to styles in </a:t>
            </a:r>
            <a:r>
              <a:rPr lang="en-US" sz="1400" dirty="0" err="1">
                <a:solidFill>
                  <a:srgbClr val="444444"/>
                </a:solidFill>
                <a:latin typeface="Calibri" panose="020F0502020204030204" pitchFamily="34" charset="0"/>
                <a:cs typeface="Calibri" panose="020F0502020204030204" pitchFamily="34" charset="0"/>
              </a:rPr>
              <a:t>component.ts</a:t>
            </a:r>
            <a:r>
              <a:rPr lang="en-US" sz="1400" dirty="0">
                <a:solidFill>
                  <a:srgbClr val="444444"/>
                </a:solidFill>
                <a:latin typeface="Calibri" panose="020F0502020204030204" pitchFamily="34" charset="0"/>
                <a:cs typeface="Calibri" panose="020F0502020204030204" pitchFamily="34" charset="0"/>
              </a:rPr>
              <a:t> file</a:t>
            </a:r>
          </a:p>
          <a:p>
            <a:pPr marL="0" indent="0">
              <a:lnSpc>
                <a:spcPct val="150000"/>
              </a:lnSpc>
              <a:buNone/>
            </a:pPr>
            <a:r>
              <a:rPr lang="en-US" sz="1400" b="1" dirty="0">
                <a:solidFill>
                  <a:srgbClr val="444444"/>
                </a:solidFill>
                <a:latin typeface="Calibri" panose="020F0502020204030204" pitchFamily="34" charset="0"/>
                <a:cs typeface="Calibri" panose="020F0502020204030204" pitchFamily="34" charset="0"/>
              </a:rPr>
              <a:t>Replace</a:t>
            </a:r>
            <a:r>
              <a:rPr lang="en-US" sz="1400" dirty="0">
                <a:solidFill>
                  <a:srgbClr val="444444"/>
                </a:solidFill>
                <a:latin typeface="Calibri" panose="020F0502020204030204" pitchFamily="34" charset="0"/>
                <a:cs typeface="Calibri" panose="020F0502020204030204" pitchFamily="34" charset="0"/>
              </a:rPr>
              <a:t> </a:t>
            </a:r>
            <a:r>
              <a:rPr lang="en-US" sz="1400" dirty="0" err="1">
                <a:solidFill>
                  <a:srgbClr val="444444"/>
                </a:solidFill>
                <a:latin typeface="Calibri" panose="020F0502020204030204" pitchFamily="34" charset="0"/>
                <a:cs typeface="Calibri" panose="020F0502020204030204" pitchFamily="34" charset="0"/>
              </a:rPr>
              <a:t>styleUrls</a:t>
            </a:r>
            <a:r>
              <a:rPr lang="en-US" sz="1400" dirty="0">
                <a:solidFill>
                  <a:srgbClr val="444444"/>
                </a:solidFill>
                <a:latin typeface="Calibri" panose="020F0502020204030204" pitchFamily="34" charset="0"/>
                <a:cs typeface="Calibri" panose="020F0502020204030204" pitchFamily="34" charset="0"/>
              </a:rPr>
              <a:t> </a:t>
            </a:r>
            <a:r>
              <a:rPr lang="en-IN" sz="1400" b="0" dirty="0">
                <a:solidFill>
                  <a:srgbClr val="6A9955"/>
                </a:solidFill>
                <a:effectLst/>
                <a:latin typeface="Calibri" panose="020F0502020204030204" pitchFamily="34" charset="0"/>
                <a:cs typeface="Calibri" panose="020F0502020204030204" pitchFamily="34" charset="0"/>
              </a:rPr>
              <a:t>:  ['./products-list.component.css']</a:t>
            </a:r>
            <a:endParaRPr lang="en-IN" sz="1400" b="0" dirty="0">
              <a:solidFill>
                <a:srgbClr val="D4D4D4"/>
              </a:solidFill>
              <a:effectLst/>
              <a:latin typeface="Calibri" panose="020F0502020204030204" pitchFamily="34" charset="0"/>
              <a:cs typeface="Calibri" panose="020F0502020204030204" pitchFamily="34" charset="0"/>
            </a:endParaRPr>
          </a:p>
          <a:p>
            <a:pPr marL="0" indent="0">
              <a:lnSpc>
                <a:spcPct val="150000"/>
              </a:lnSpc>
              <a:buNone/>
            </a:pPr>
            <a:r>
              <a:rPr lang="en-US" sz="1400" b="1" dirty="0">
                <a:solidFill>
                  <a:srgbClr val="444444"/>
                </a:solidFill>
                <a:latin typeface="Calibri" panose="020F0502020204030204" pitchFamily="34" charset="0"/>
                <a:cs typeface="Calibri" panose="020F0502020204030204" pitchFamily="34" charset="0"/>
              </a:rPr>
              <a:t>To</a:t>
            </a:r>
            <a:r>
              <a:rPr lang="en-US" sz="1400" dirty="0">
                <a:solidFill>
                  <a:srgbClr val="444444"/>
                </a:solidFill>
                <a:latin typeface="Calibri" panose="020F0502020204030204" pitchFamily="34" charset="0"/>
                <a:cs typeface="Calibri" panose="020F0502020204030204" pitchFamily="34" charset="0"/>
              </a:rPr>
              <a:t>  </a:t>
            </a:r>
            <a:r>
              <a:rPr lang="en-IN" sz="1400" b="0" dirty="0">
                <a:solidFill>
                  <a:srgbClr val="0070C0"/>
                </a:solidFill>
                <a:effectLst/>
                <a:highlight>
                  <a:srgbClr val="FFFF00"/>
                </a:highlight>
                <a:latin typeface="Calibri" panose="020F0502020204030204" pitchFamily="34" charset="0"/>
                <a:cs typeface="Calibri" panose="020F0502020204030204" pitchFamily="34" charset="0"/>
              </a:rPr>
              <a:t>sty</a:t>
            </a:r>
            <a:r>
              <a:rPr lang="en-IN" sz="1400" dirty="0">
                <a:solidFill>
                  <a:srgbClr val="0070C0"/>
                </a:solidFill>
                <a:highlight>
                  <a:srgbClr val="FFFF00"/>
                </a:highlight>
                <a:latin typeface="Calibri" panose="020F0502020204030204" pitchFamily="34" charset="0"/>
                <a:cs typeface="Calibri" panose="020F0502020204030204" pitchFamily="34" charset="0"/>
              </a:rPr>
              <a:t>les</a:t>
            </a:r>
            <a:r>
              <a:rPr lang="en-IN" sz="1400" b="0" dirty="0">
                <a:solidFill>
                  <a:srgbClr val="0070C0"/>
                </a:solidFill>
                <a:effectLst/>
                <a:highlight>
                  <a:srgbClr val="FFFF00"/>
                </a:highlight>
                <a:latin typeface="Calibri" panose="020F0502020204030204" pitchFamily="34" charset="0"/>
                <a:cs typeface="Calibri" panose="020F0502020204030204" pitchFamily="34" charset="0"/>
              </a:rPr>
              <a:t>: [`h3{</a:t>
            </a:r>
            <a:r>
              <a:rPr lang="en-IN" sz="1400" b="0" dirty="0" err="1">
                <a:solidFill>
                  <a:srgbClr val="0070C0"/>
                </a:solidFill>
                <a:effectLst/>
                <a:highlight>
                  <a:srgbClr val="FFFF00"/>
                </a:highlight>
                <a:latin typeface="Calibri" panose="020F0502020204030204" pitchFamily="34" charset="0"/>
                <a:cs typeface="Calibri" panose="020F0502020204030204" pitchFamily="34" charset="0"/>
              </a:rPr>
              <a:t>color:red</a:t>
            </a:r>
            <a:r>
              <a:rPr lang="en-IN" sz="1400" b="0" dirty="0">
                <a:solidFill>
                  <a:srgbClr val="0070C0"/>
                </a:solidFill>
                <a:effectLst/>
                <a:highlight>
                  <a:srgbClr val="FFFF00"/>
                </a:highlight>
                <a:latin typeface="Calibri" panose="020F0502020204030204" pitchFamily="34" charset="0"/>
                <a:cs typeface="Calibri" panose="020F0502020204030204" pitchFamily="34" charset="0"/>
              </a:rPr>
              <a:t>}`],</a:t>
            </a:r>
          </a:p>
          <a:p>
            <a:pPr marL="0" indent="0" algn="l">
              <a:lnSpc>
                <a:spcPct val="150000"/>
              </a:lnSpc>
              <a:buNone/>
            </a:pPr>
            <a:endParaRPr lang="en-US" sz="1400" b="0" i="0" dirty="0">
              <a:solidFill>
                <a:srgbClr val="444444"/>
              </a:solidFill>
              <a:effectLst/>
              <a:latin typeface="Calibri" panose="020F0502020204030204" pitchFamily="34" charset="0"/>
              <a:cs typeface="Calibri" panose="020F0502020204030204" pitchFamily="34" charset="0"/>
            </a:endParaRPr>
          </a:p>
          <a:p>
            <a:pPr marL="0" indent="0">
              <a:lnSpc>
                <a:spcPct val="150000"/>
              </a:lnSpc>
              <a:buNone/>
            </a:pPr>
            <a:endParaRPr lang="en-US" sz="1400" dirty="0">
              <a:solidFill>
                <a:srgbClr val="444444"/>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261154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7A4B790-6B2B-4663-9128-BCE0409FE42B}"/>
              </a:ext>
            </a:extLst>
          </p:cNvPr>
          <p:cNvSpPr txBox="1"/>
          <p:nvPr/>
        </p:nvSpPr>
        <p:spPr>
          <a:xfrm>
            <a:off x="683050" y="492318"/>
            <a:ext cx="9201444" cy="532903"/>
          </a:xfrm>
          <a:prstGeom prst="rect">
            <a:avLst/>
          </a:prstGeom>
          <a:noFill/>
        </p:spPr>
        <p:txBody>
          <a:bodyPr wrap="square" rtlCol="0">
            <a:spAutoFit/>
          </a:bodyPr>
          <a:lstStyle/>
          <a:p>
            <a:pPr lvl="0">
              <a:lnSpc>
                <a:spcPct val="107000"/>
              </a:lnSpc>
              <a:spcAft>
                <a:spcPts val="800"/>
              </a:spcAft>
            </a:pPr>
            <a:r>
              <a:rPr lang="en-IN"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Understanding on component selector</a:t>
            </a:r>
            <a:endParaRPr lang="en-IN" sz="2800" b="1"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8" name="Content Placeholder 1">
            <a:extLst>
              <a:ext uri="{FF2B5EF4-FFF2-40B4-BE49-F238E27FC236}">
                <a16:creationId xmlns:a16="http://schemas.microsoft.com/office/drawing/2014/main" id="{82762957-E041-428D-AC16-26AE6D63DBCF}"/>
              </a:ext>
            </a:extLst>
          </p:cNvPr>
          <p:cNvSpPr txBox="1">
            <a:spLocks/>
          </p:cNvSpPr>
          <p:nvPr/>
        </p:nvSpPr>
        <p:spPr>
          <a:xfrm>
            <a:off x="346529" y="1423987"/>
            <a:ext cx="11498941" cy="50085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endParaRPr lang="en-US" sz="1050" dirty="0"/>
          </a:p>
        </p:txBody>
      </p:sp>
      <p:sp>
        <p:nvSpPr>
          <p:cNvPr id="9" name="TextBox 8">
            <a:extLst>
              <a:ext uri="{FF2B5EF4-FFF2-40B4-BE49-F238E27FC236}">
                <a16:creationId xmlns:a16="http://schemas.microsoft.com/office/drawing/2014/main" id="{DCC4B411-4567-4407-8E73-757D8C1EF054}"/>
              </a:ext>
            </a:extLst>
          </p:cNvPr>
          <p:cNvSpPr txBox="1"/>
          <p:nvPr/>
        </p:nvSpPr>
        <p:spPr>
          <a:xfrm>
            <a:off x="683050" y="1135161"/>
            <a:ext cx="11575625" cy="5224764"/>
          </a:xfrm>
          <a:prstGeom prst="rect">
            <a:avLst/>
          </a:prstGeom>
          <a:noFill/>
        </p:spPr>
        <p:txBody>
          <a:bodyPr wrap="square">
            <a:spAutoFit/>
          </a:bodyPr>
          <a:lstStyle/>
          <a:p>
            <a:pPr>
              <a:lnSpc>
                <a:spcPct val="150000"/>
              </a:lnSpc>
            </a:pPr>
            <a:r>
              <a:rPr lang="en-IN" sz="1600" dirty="0">
                <a:latin typeface="Calibri" panose="020F0502020204030204" pitchFamily="34" charset="0"/>
                <a:cs typeface="Calibri" panose="020F0502020204030204" pitchFamily="34" charset="0"/>
              </a:rPr>
              <a:t>Till now we have seen element and </a:t>
            </a:r>
            <a:r>
              <a:rPr lang="en-IN" sz="1600" dirty="0" err="1">
                <a:latin typeface="Calibri" panose="020F0502020204030204" pitchFamily="34" charset="0"/>
                <a:cs typeface="Calibri" panose="020F0502020204030204" pitchFamily="34" charset="0"/>
              </a:rPr>
              <a:t>css</a:t>
            </a:r>
            <a:r>
              <a:rPr lang="en-IN" sz="1600" dirty="0">
                <a:latin typeface="Calibri" panose="020F0502020204030204" pitchFamily="34" charset="0"/>
                <a:cs typeface="Calibri" panose="020F0502020204030204" pitchFamily="34" charset="0"/>
              </a:rPr>
              <a:t> selector that means if we are using&lt;h3&gt; selector then we can directly use it through </a:t>
            </a:r>
            <a:r>
              <a:rPr lang="en-IN" sz="1600" dirty="0" err="1">
                <a:latin typeface="Calibri" panose="020F0502020204030204" pitchFamily="34" charset="0"/>
                <a:cs typeface="Calibri" panose="020F0502020204030204" pitchFamily="34" charset="0"/>
              </a:rPr>
              <a:t>css</a:t>
            </a:r>
            <a:r>
              <a:rPr lang="en-IN" sz="1600" dirty="0">
                <a:latin typeface="Calibri" panose="020F0502020204030204" pitchFamily="34" charset="0"/>
                <a:cs typeface="Calibri" panose="020F0502020204030204" pitchFamily="34" charset="0"/>
              </a:rPr>
              <a:t> and Element selector </a:t>
            </a:r>
            <a:r>
              <a:rPr lang="en-IN" sz="1600" dirty="0" err="1">
                <a:latin typeface="Calibri" panose="020F0502020204030204" pitchFamily="34" charset="0"/>
                <a:cs typeface="Calibri" panose="020F0502020204030204" pitchFamily="34" charset="0"/>
              </a:rPr>
              <a:t>ie</a:t>
            </a:r>
            <a:r>
              <a:rPr lang="en-IN" sz="1600" dirty="0">
                <a:latin typeface="Calibri" panose="020F0502020204030204" pitchFamily="34" charset="0"/>
                <a:cs typeface="Calibri" panose="020F0502020204030204" pitchFamily="34" charset="0"/>
              </a:rPr>
              <a:t>. &lt;app-product-list&gt; we can directly use it from selector and HTML.</a:t>
            </a:r>
          </a:p>
          <a:p>
            <a:pPr>
              <a:lnSpc>
                <a:spcPct val="150000"/>
              </a:lnSpc>
            </a:pPr>
            <a:r>
              <a:rPr lang="en-IN" sz="1600" dirty="0">
                <a:latin typeface="Calibri" panose="020F0502020204030204" pitchFamily="34" charset="0"/>
                <a:cs typeface="Calibri" panose="020F0502020204030204" pitchFamily="34" charset="0"/>
              </a:rPr>
              <a:t>Now there is another type of selector </a:t>
            </a:r>
            <a:r>
              <a:rPr lang="en-IN" sz="1600" dirty="0" err="1">
                <a:latin typeface="Calibri" panose="020F0502020204030204" pitchFamily="34" charset="0"/>
                <a:cs typeface="Calibri" panose="020F0502020204030204" pitchFamily="34" charset="0"/>
              </a:rPr>
              <a:t>ie</a:t>
            </a:r>
            <a:r>
              <a:rPr lang="en-IN" sz="1600" dirty="0">
                <a:latin typeface="Calibri" panose="020F0502020204030204" pitchFamily="34" charset="0"/>
                <a:cs typeface="Calibri" panose="020F0502020204030204" pitchFamily="34" charset="0"/>
              </a:rPr>
              <a:t>. </a:t>
            </a:r>
            <a:r>
              <a:rPr lang="en-IN" sz="1600" b="1" dirty="0">
                <a:latin typeface="Calibri" panose="020F0502020204030204" pitchFamily="34" charset="0"/>
                <a:cs typeface="Calibri" panose="020F0502020204030204" pitchFamily="34" charset="0"/>
              </a:rPr>
              <a:t>Attribute selector.</a:t>
            </a:r>
          </a:p>
          <a:p>
            <a:pPr>
              <a:lnSpc>
                <a:spcPct val="150000"/>
              </a:lnSpc>
            </a:pPr>
            <a:r>
              <a:rPr lang="en-IN" sz="1600" dirty="0">
                <a:latin typeface="Calibri" panose="020F0502020204030204" pitchFamily="34" charset="0"/>
                <a:cs typeface="Calibri" panose="020F0502020204030204" pitchFamily="34" charset="0"/>
              </a:rPr>
              <a:t>The selector created will be of attribute type in products-</a:t>
            </a:r>
            <a:r>
              <a:rPr lang="en-IN" sz="1600" dirty="0" err="1">
                <a:latin typeface="Calibri" panose="020F0502020204030204" pitchFamily="34" charset="0"/>
                <a:cs typeface="Calibri" panose="020F0502020204030204" pitchFamily="34" charset="0"/>
              </a:rPr>
              <a:t>list.component.ts</a:t>
            </a:r>
            <a:r>
              <a:rPr lang="en-IN" sz="1600" dirty="0">
                <a:latin typeface="Calibri" panose="020F0502020204030204" pitchFamily="34" charset="0"/>
                <a:cs typeface="Calibri" panose="020F0502020204030204" pitchFamily="34" charset="0"/>
              </a:rPr>
              <a:t>,</a:t>
            </a:r>
          </a:p>
          <a:p>
            <a:pPr>
              <a:lnSpc>
                <a:spcPct val="150000"/>
              </a:lnSpc>
            </a:pPr>
            <a:r>
              <a:rPr lang="en-IN" sz="1600" b="0" dirty="0">
                <a:solidFill>
                  <a:srgbClr val="0070C0"/>
                </a:solidFill>
                <a:effectLst/>
                <a:highlight>
                  <a:srgbClr val="FFFF00"/>
                </a:highlight>
                <a:latin typeface="Calibri" panose="020F0502020204030204" pitchFamily="34" charset="0"/>
                <a:cs typeface="Calibri" panose="020F0502020204030204" pitchFamily="34" charset="0"/>
              </a:rPr>
              <a:t>selector: '[app-products-list]’,</a:t>
            </a:r>
          </a:p>
          <a:p>
            <a:pPr>
              <a:lnSpc>
                <a:spcPct val="150000"/>
              </a:lnSpc>
            </a:pPr>
            <a:r>
              <a:rPr lang="en-IN" sz="1600" dirty="0">
                <a:solidFill>
                  <a:schemeClr val="tx1"/>
                </a:solidFill>
                <a:latin typeface="Calibri" panose="020F0502020204030204" pitchFamily="34" charset="0"/>
                <a:cs typeface="Calibri" panose="020F0502020204030204" pitchFamily="34" charset="0"/>
              </a:rPr>
              <a:t>To use this in HTML, We</a:t>
            </a:r>
            <a:r>
              <a:rPr lang="en-IN" sz="1600" b="0" dirty="0">
                <a:solidFill>
                  <a:schemeClr val="tx1"/>
                </a:solidFill>
                <a:effectLst/>
                <a:latin typeface="Calibri" panose="020F0502020204030204" pitchFamily="34" charset="0"/>
                <a:cs typeface="Calibri" panose="020F0502020204030204" pitchFamily="34" charset="0"/>
              </a:rPr>
              <a:t> have to write :</a:t>
            </a:r>
          </a:p>
          <a:p>
            <a:pPr>
              <a:lnSpc>
                <a:spcPct val="150000"/>
              </a:lnSpc>
            </a:pPr>
            <a:r>
              <a:rPr lang="en-IN" sz="1600" b="0" dirty="0">
                <a:solidFill>
                  <a:srgbClr val="FF0000"/>
                </a:solidFill>
                <a:effectLst/>
                <a:highlight>
                  <a:srgbClr val="FFFF00"/>
                </a:highlight>
                <a:latin typeface="Calibri" panose="020F0502020204030204" pitchFamily="34" charset="0"/>
                <a:cs typeface="Calibri" panose="020F0502020204030204" pitchFamily="34" charset="0"/>
              </a:rPr>
              <a:t>&lt;div app-products-list&gt;&lt;/div</a:t>
            </a:r>
            <a:r>
              <a:rPr lang="en-IN" sz="1600" b="0" dirty="0">
                <a:solidFill>
                  <a:srgbClr val="FF0000"/>
                </a:solidFill>
                <a:effectLst/>
                <a:latin typeface="Calibri" panose="020F0502020204030204" pitchFamily="34" charset="0"/>
                <a:cs typeface="Calibri" panose="020F0502020204030204" pitchFamily="34" charset="0"/>
              </a:rPr>
              <a:t>&gt; </a:t>
            </a:r>
            <a:r>
              <a:rPr lang="en-IN" sz="1600" b="0" dirty="0">
                <a:solidFill>
                  <a:schemeClr val="tx1"/>
                </a:solidFill>
                <a:effectLst/>
                <a:latin typeface="Calibri" panose="020F0502020204030204" pitchFamily="34" charset="0"/>
                <a:cs typeface="Calibri" panose="020F0502020204030204" pitchFamily="34" charset="0"/>
              </a:rPr>
              <a:t>in app.component.html where app-products-list is attribute selector</a:t>
            </a:r>
          </a:p>
          <a:p>
            <a:pPr marL="285750" indent="-285750">
              <a:lnSpc>
                <a:spcPct val="150000"/>
              </a:lnSpc>
              <a:buFont typeface="Arial" panose="020B0604020202020204" pitchFamily="34" charset="0"/>
              <a:buChar char="•"/>
            </a:pPr>
            <a:r>
              <a:rPr lang="en-IN" sz="1600" b="1" dirty="0">
                <a:solidFill>
                  <a:schemeClr val="tx1"/>
                </a:solidFill>
                <a:latin typeface="Calibri" panose="020F0502020204030204" pitchFamily="34" charset="0"/>
                <a:cs typeface="Calibri" panose="020F0502020204030204" pitchFamily="34" charset="0"/>
              </a:rPr>
              <a:t>Selector by class</a:t>
            </a:r>
          </a:p>
          <a:p>
            <a:pPr>
              <a:lnSpc>
                <a:spcPct val="150000"/>
              </a:lnSpc>
            </a:pPr>
            <a:r>
              <a:rPr lang="en-IN" sz="1600" b="0" dirty="0">
                <a:solidFill>
                  <a:schemeClr val="accent2"/>
                </a:solidFill>
                <a:effectLst/>
                <a:highlight>
                  <a:srgbClr val="FFFF00"/>
                </a:highlight>
                <a:latin typeface="Calibri" panose="020F0502020204030204" pitchFamily="34" charset="0"/>
                <a:cs typeface="Calibri" panose="020F0502020204030204" pitchFamily="34" charset="0"/>
              </a:rPr>
              <a:t>selector: '.app-products-list’,  </a:t>
            </a:r>
            <a:r>
              <a:rPr lang="en-IN" sz="1600" dirty="0">
                <a:solidFill>
                  <a:schemeClr val="tx1"/>
                </a:solidFill>
                <a:latin typeface="Calibri" panose="020F0502020204030204" pitchFamily="34" charset="0"/>
                <a:cs typeface="Calibri" panose="020F0502020204030204" pitchFamily="34" charset="0"/>
              </a:rPr>
              <a:t>in products-</a:t>
            </a:r>
            <a:r>
              <a:rPr lang="en-IN" sz="1600" dirty="0" err="1">
                <a:solidFill>
                  <a:schemeClr val="tx1"/>
                </a:solidFill>
                <a:latin typeface="Calibri" panose="020F0502020204030204" pitchFamily="34" charset="0"/>
                <a:cs typeface="Calibri" panose="020F0502020204030204" pitchFamily="34" charset="0"/>
              </a:rPr>
              <a:t>list.component.ts</a:t>
            </a:r>
            <a:endParaRPr lang="en-IN" sz="1600" b="0" dirty="0">
              <a:solidFill>
                <a:schemeClr val="tx1"/>
              </a:solidFill>
              <a:effectLst/>
              <a:latin typeface="Calibri" panose="020F0502020204030204" pitchFamily="34" charset="0"/>
              <a:cs typeface="Calibri" panose="020F0502020204030204" pitchFamily="34" charset="0"/>
            </a:endParaRPr>
          </a:p>
          <a:p>
            <a:pPr>
              <a:lnSpc>
                <a:spcPct val="150000"/>
              </a:lnSpc>
            </a:pPr>
            <a:r>
              <a:rPr lang="en-IN" sz="1600" b="0" dirty="0">
                <a:solidFill>
                  <a:srgbClr val="FF0000"/>
                </a:solidFill>
                <a:effectLst/>
                <a:highlight>
                  <a:srgbClr val="FFFF00"/>
                </a:highlight>
                <a:latin typeface="Calibri" panose="020F0502020204030204" pitchFamily="34" charset="0"/>
                <a:cs typeface="Calibri" panose="020F0502020204030204" pitchFamily="34" charset="0"/>
              </a:rPr>
              <a:t>&lt;div class="app-products-list"&gt;&lt;/div&gt; </a:t>
            </a:r>
          </a:p>
          <a:p>
            <a:pPr>
              <a:lnSpc>
                <a:spcPct val="150000"/>
              </a:lnSpc>
            </a:pPr>
            <a:r>
              <a:rPr lang="en-IN" sz="1600" b="0" dirty="0">
                <a:solidFill>
                  <a:schemeClr val="tx1"/>
                </a:solidFill>
                <a:effectLst/>
                <a:latin typeface="Calibri" panose="020F0502020204030204" pitchFamily="34" charset="0"/>
                <a:cs typeface="Calibri" panose="020F0502020204030204" pitchFamily="34" charset="0"/>
              </a:rPr>
              <a:t>To use .app-product-list class selector we can directly write name of class selector in app.component.html as class=“app-products-list”</a:t>
            </a:r>
          </a:p>
          <a:p>
            <a:pPr>
              <a:lnSpc>
                <a:spcPct val="150000"/>
              </a:lnSpc>
            </a:pPr>
            <a:r>
              <a:rPr lang="en-IN" sz="1600" dirty="0">
                <a:solidFill>
                  <a:srgbClr val="FF0000"/>
                </a:solidFill>
                <a:latin typeface="Calibri" panose="020F0502020204030204" pitchFamily="34" charset="0"/>
                <a:cs typeface="Calibri" panose="020F0502020204030204" pitchFamily="34" charset="0"/>
              </a:rPr>
              <a:t>Note: selector by ID is not supported using Angular</a:t>
            </a:r>
            <a:endParaRPr lang="en-IN" sz="1600" b="0" dirty="0">
              <a:solidFill>
                <a:srgbClr val="FF0000"/>
              </a:solidFill>
              <a:effectLst/>
              <a:latin typeface="Calibri" panose="020F0502020204030204" pitchFamily="34" charset="0"/>
              <a:cs typeface="Calibri" panose="020F0502020204030204" pitchFamily="34" charset="0"/>
            </a:endParaRPr>
          </a:p>
          <a:p>
            <a:pPr>
              <a:lnSpc>
                <a:spcPct val="150000"/>
              </a:lnSpc>
            </a:pPr>
            <a:endParaRPr lang="en-IN" sz="1600" b="0" dirty="0">
              <a:solidFill>
                <a:schemeClr val="tx1"/>
              </a:solidFill>
              <a:effectLst/>
              <a:latin typeface="Calibri" panose="020F0502020204030204" pitchFamily="34" charset="0"/>
              <a:cs typeface="Calibri" panose="020F0502020204030204" pitchFamily="34" charset="0"/>
            </a:endParaRPr>
          </a:p>
          <a:p>
            <a:pPr>
              <a:lnSpc>
                <a:spcPct val="150000"/>
              </a:lnSpc>
            </a:pPr>
            <a:endParaRPr lang="en-IN" sz="1600" b="0" dirty="0">
              <a:solidFill>
                <a:srgbClr val="0070C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248987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DC15F1-9861-441B-A12D-665B7863D96C}"/>
              </a:ext>
            </a:extLst>
          </p:cNvPr>
          <p:cNvSpPr txBox="1"/>
          <p:nvPr/>
        </p:nvSpPr>
        <p:spPr>
          <a:xfrm>
            <a:off x="1665959" y="2905780"/>
            <a:ext cx="4125241" cy="1384995"/>
          </a:xfrm>
          <a:prstGeom prst="rect">
            <a:avLst/>
          </a:prstGeom>
          <a:noFill/>
        </p:spPr>
        <p:txBody>
          <a:bodyPr wrap="square" rtlCol="0">
            <a:spAutoFit/>
          </a:bodyPr>
          <a:lstStyle/>
          <a:p>
            <a:r>
              <a:rPr lang="en-IN" sz="2800" b="1" dirty="0">
                <a:solidFill>
                  <a:schemeClr val="accent1">
                    <a:lumMod val="75000"/>
                  </a:schemeClr>
                </a:solidFill>
                <a:latin typeface="Calibri" pitchFamily="34" charset="0"/>
                <a:cs typeface="Calibri" pitchFamily="34" charset="0"/>
              </a:rPr>
              <a:t>Handling Data, Property Binding, Event Binding, Two way Data Binding</a:t>
            </a:r>
          </a:p>
        </p:txBody>
      </p:sp>
      <p:pic>
        <p:nvPicPr>
          <p:cNvPr id="5" name="Picture 4">
            <a:extLst>
              <a:ext uri="{FF2B5EF4-FFF2-40B4-BE49-F238E27FC236}">
                <a16:creationId xmlns:a16="http://schemas.microsoft.com/office/drawing/2014/main" id="{2082C942-4213-434D-A078-551B680A85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4530" y="1812007"/>
            <a:ext cx="4531511" cy="28321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720408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7A4B790-6B2B-4663-9128-BCE0409FE42B}"/>
              </a:ext>
            </a:extLst>
          </p:cNvPr>
          <p:cNvSpPr txBox="1"/>
          <p:nvPr/>
        </p:nvSpPr>
        <p:spPr>
          <a:xfrm>
            <a:off x="683050" y="492318"/>
            <a:ext cx="9201444" cy="532903"/>
          </a:xfrm>
          <a:prstGeom prst="rect">
            <a:avLst/>
          </a:prstGeom>
          <a:noFill/>
        </p:spPr>
        <p:txBody>
          <a:bodyPr wrap="square" rtlCol="0">
            <a:spAutoFit/>
          </a:bodyPr>
          <a:lstStyle/>
          <a:p>
            <a:pPr lvl="0">
              <a:lnSpc>
                <a:spcPct val="107000"/>
              </a:lnSpc>
              <a:spcAft>
                <a:spcPts val="800"/>
              </a:spcAft>
            </a:pPr>
            <a:r>
              <a:rPr lang="en-IN"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Implementing Data binding &amp; string interpolation</a:t>
            </a:r>
            <a:endParaRPr lang="en-IN" sz="2800" b="1"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8" name="Content Placeholder 1">
            <a:extLst>
              <a:ext uri="{FF2B5EF4-FFF2-40B4-BE49-F238E27FC236}">
                <a16:creationId xmlns:a16="http://schemas.microsoft.com/office/drawing/2014/main" id="{82762957-E041-428D-AC16-26AE6D63DBCF}"/>
              </a:ext>
            </a:extLst>
          </p:cNvPr>
          <p:cNvSpPr txBox="1">
            <a:spLocks/>
          </p:cNvSpPr>
          <p:nvPr/>
        </p:nvSpPr>
        <p:spPr>
          <a:xfrm>
            <a:off x="346529" y="1423987"/>
            <a:ext cx="11498941" cy="50085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400" b="1" u="sng" dirty="0">
                <a:latin typeface="Calibri" panose="020F0502020204030204" pitchFamily="34" charset="0"/>
                <a:cs typeface="Calibri" panose="020F0502020204030204" pitchFamily="34" charset="0"/>
              </a:rPr>
              <a:t>Data Binding</a:t>
            </a:r>
          </a:p>
          <a:p>
            <a:pPr marL="0" indent="0">
              <a:buNone/>
            </a:pPr>
            <a:r>
              <a:rPr lang="en-US" sz="1400" b="0" i="0" dirty="0">
                <a:solidFill>
                  <a:srgbClr val="000000"/>
                </a:solidFill>
                <a:effectLst/>
                <a:latin typeface="Calibri" panose="020F0502020204030204" pitchFamily="34" charset="0"/>
                <a:cs typeface="Calibri" panose="020F0502020204030204" pitchFamily="34" charset="0"/>
              </a:rPr>
              <a:t>Data binding is the core concept of Angular  and used to define the communication between a component and the DOM. It is a technique to link your data to your view layer. In simple words, you can say that data binding is a communication between your typescript code of your component and your template which user sees. It makes easy to define interactive applications without worrying about pushing and pulling data.</a:t>
            </a:r>
          </a:p>
          <a:p>
            <a:pPr marL="0" indent="0">
              <a:buNone/>
            </a:pPr>
            <a:r>
              <a:rPr lang="en-US" sz="1400" b="0" i="0" dirty="0">
                <a:solidFill>
                  <a:srgbClr val="000000"/>
                </a:solidFill>
                <a:effectLst/>
                <a:latin typeface="Calibri" panose="020F0502020204030204" pitchFamily="34" charset="0"/>
                <a:cs typeface="Calibri" panose="020F0502020204030204" pitchFamily="34" charset="0"/>
              </a:rPr>
              <a:t>Data binding can be either one-way data binding or two-way data binding.</a:t>
            </a:r>
            <a:endParaRPr lang="en-US" sz="1400" dirty="0">
              <a:solidFill>
                <a:srgbClr val="000000"/>
              </a:solidFill>
              <a:latin typeface="Calibri" panose="020F0502020204030204" pitchFamily="34" charset="0"/>
              <a:cs typeface="Calibri" panose="020F0502020204030204" pitchFamily="34" charset="0"/>
            </a:endParaRPr>
          </a:p>
          <a:p>
            <a:pPr marL="0" indent="0">
              <a:buNone/>
            </a:pPr>
            <a:endParaRPr lang="en-IN" sz="1400"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78BE0394-A37A-4D5C-85B1-51C7CD1F107E}"/>
              </a:ext>
            </a:extLst>
          </p:cNvPr>
          <p:cNvPicPr>
            <a:picLocks noChangeAspect="1"/>
          </p:cNvPicPr>
          <p:nvPr/>
        </p:nvPicPr>
        <p:blipFill>
          <a:blip r:embed="rId2"/>
          <a:stretch>
            <a:fillRect/>
          </a:stretch>
        </p:blipFill>
        <p:spPr>
          <a:xfrm>
            <a:off x="981075" y="3198168"/>
            <a:ext cx="9124950" cy="1990725"/>
          </a:xfrm>
          <a:prstGeom prst="rect">
            <a:avLst/>
          </a:prstGeom>
        </p:spPr>
      </p:pic>
      <p:sp>
        <p:nvSpPr>
          <p:cNvPr id="7" name="TextBox 6">
            <a:extLst>
              <a:ext uri="{FF2B5EF4-FFF2-40B4-BE49-F238E27FC236}">
                <a16:creationId xmlns:a16="http://schemas.microsoft.com/office/drawing/2014/main" id="{2F0B55F5-E85A-48CB-B9DD-842E0C772DC6}"/>
              </a:ext>
            </a:extLst>
          </p:cNvPr>
          <p:cNvSpPr txBox="1"/>
          <p:nvPr/>
        </p:nvSpPr>
        <p:spPr>
          <a:xfrm>
            <a:off x="3877841" y="2967335"/>
            <a:ext cx="2664296" cy="461665"/>
          </a:xfrm>
          <a:prstGeom prst="rect">
            <a:avLst/>
          </a:prstGeom>
          <a:noFill/>
        </p:spPr>
        <p:txBody>
          <a:bodyPr wrap="square" rtlCol="0">
            <a:spAutoFit/>
          </a:bodyPr>
          <a:lstStyle/>
          <a:p>
            <a:r>
              <a:rPr lang="en-IN" sz="1200" dirty="0">
                <a:solidFill>
                  <a:srgbClr val="0070C0"/>
                </a:solidFill>
              </a:rPr>
              <a:t>String Interpolation {{data}}</a:t>
            </a:r>
          </a:p>
          <a:p>
            <a:r>
              <a:rPr lang="en-IN" sz="1200" dirty="0">
                <a:solidFill>
                  <a:srgbClr val="0070C0"/>
                </a:solidFill>
              </a:rPr>
              <a:t>Property binding [property]=“data”</a:t>
            </a:r>
          </a:p>
        </p:txBody>
      </p:sp>
      <p:sp>
        <p:nvSpPr>
          <p:cNvPr id="9" name="TextBox 8">
            <a:extLst>
              <a:ext uri="{FF2B5EF4-FFF2-40B4-BE49-F238E27FC236}">
                <a16:creationId xmlns:a16="http://schemas.microsoft.com/office/drawing/2014/main" id="{E0C6DA85-0A49-4D65-9B6C-3B5158E7200A}"/>
              </a:ext>
            </a:extLst>
          </p:cNvPr>
          <p:cNvSpPr txBox="1"/>
          <p:nvPr/>
        </p:nvSpPr>
        <p:spPr>
          <a:xfrm>
            <a:off x="4030241" y="5088179"/>
            <a:ext cx="2664296" cy="276999"/>
          </a:xfrm>
          <a:prstGeom prst="rect">
            <a:avLst/>
          </a:prstGeom>
          <a:noFill/>
        </p:spPr>
        <p:txBody>
          <a:bodyPr wrap="square" rtlCol="0">
            <a:spAutoFit/>
          </a:bodyPr>
          <a:lstStyle/>
          <a:p>
            <a:r>
              <a:rPr lang="en-IN" sz="1200" dirty="0">
                <a:solidFill>
                  <a:srgbClr val="0070C0"/>
                </a:solidFill>
              </a:rPr>
              <a:t>Event Binding (event) = “expression”</a:t>
            </a:r>
          </a:p>
        </p:txBody>
      </p:sp>
      <p:sp>
        <p:nvSpPr>
          <p:cNvPr id="10" name="TextBox 9">
            <a:extLst>
              <a:ext uri="{FF2B5EF4-FFF2-40B4-BE49-F238E27FC236}">
                <a16:creationId xmlns:a16="http://schemas.microsoft.com/office/drawing/2014/main" id="{F52F65EF-F0E9-4528-B4E1-8DD3170E9CBB}"/>
              </a:ext>
            </a:extLst>
          </p:cNvPr>
          <p:cNvSpPr txBox="1"/>
          <p:nvPr/>
        </p:nvSpPr>
        <p:spPr>
          <a:xfrm>
            <a:off x="2221657" y="5621852"/>
            <a:ext cx="5976664" cy="307777"/>
          </a:xfrm>
          <a:prstGeom prst="rect">
            <a:avLst/>
          </a:prstGeom>
          <a:noFill/>
        </p:spPr>
        <p:txBody>
          <a:bodyPr wrap="square" rtlCol="0">
            <a:spAutoFit/>
          </a:bodyPr>
          <a:lstStyle/>
          <a:p>
            <a:r>
              <a:rPr lang="en-IN" sz="1400" b="1" dirty="0">
                <a:solidFill>
                  <a:srgbClr val="0070C0"/>
                </a:solidFill>
              </a:rPr>
              <a:t>Combination of both is two way data binding [(</a:t>
            </a:r>
            <a:r>
              <a:rPr lang="en-IN" sz="1400" b="1" dirty="0" err="1">
                <a:solidFill>
                  <a:srgbClr val="0070C0"/>
                </a:solidFill>
              </a:rPr>
              <a:t>ngModel</a:t>
            </a:r>
            <a:r>
              <a:rPr lang="en-IN" sz="1400" b="1" dirty="0">
                <a:solidFill>
                  <a:srgbClr val="0070C0"/>
                </a:solidFill>
              </a:rPr>
              <a:t>)] = “data”</a:t>
            </a:r>
          </a:p>
        </p:txBody>
      </p:sp>
    </p:spTree>
    <p:extLst>
      <p:ext uri="{BB962C8B-B14F-4D97-AF65-F5344CB8AC3E}">
        <p14:creationId xmlns:p14="http://schemas.microsoft.com/office/powerpoint/2010/main" val="24910261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7A4B790-6B2B-4663-9128-BCE0409FE42B}"/>
              </a:ext>
            </a:extLst>
          </p:cNvPr>
          <p:cNvSpPr txBox="1"/>
          <p:nvPr/>
        </p:nvSpPr>
        <p:spPr>
          <a:xfrm>
            <a:off x="683050" y="492318"/>
            <a:ext cx="9201444" cy="532903"/>
          </a:xfrm>
          <a:prstGeom prst="rect">
            <a:avLst/>
          </a:prstGeom>
          <a:noFill/>
        </p:spPr>
        <p:txBody>
          <a:bodyPr wrap="square" rtlCol="0">
            <a:spAutoFit/>
          </a:bodyPr>
          <a:lstStyle/>
          <a:p>
            <a:pPr lvl="0">
              <a:lnSpc>
                <a:spcPct val="107000"/>
              </a:lnSpc>
              <a:spcAft>
                <a:spcPts val="800"/>
              </a:spcAft>
            </a:pPr>
            <a:r>
              <a:rPr lang="en-IN"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Implementing Data binding &amp; string interpolation</a:t>
            </a:r>
            <a:endParaRPr lang="en-IN" sz="2800" b="1"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8" name="Content Placeholder 1">
            <a:extLst>
              <a:ext uri="{FF2B5EF4-FFF2-40B4-BE49-F238E27FC236}">
                <a16:creationId xmlns:a16="http://schemas.microsoft.com/office/drawing/2014/main" id="{82762957-E041-428D-AC16-26AE6D63DBCF}"/>
              </a:ext>
            </a:extLst>
          </p:cNvPr>
          <p:cNvSpPr txBox="1">
            <a:spLocks/>
          </p:cNvSpPr>
          <p:nvPr/>
        </p:nvSpPr>
        <p:spPr>
          <a:xfrm>
            <a:off x="346529" y="1423987"/>
            <a:ext cx="11498941" cy="50085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N" sz="14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1CAA6C9A-BBE7-4C71-880B-05C7A4E1889F}"/>
              </a:ext>
            </a:extLst>
          </p:cNvPr>
          <p:cNvSpPr txBox="1"/>
          <p:nvPr/>
        </p:nvSpPr>
        <p:spPr>
          <a:xfrm>
            <a:off x="683050" y="1250612"/>
            <a:ext cx="11337500" cy="6281848"/>
          </a:xfrm>
          <a:prstGeom prst="rect">
            <a:avLst/>
          </a:prstGeom>
          <a:noFill/>
        </p:spPr>
        <p:txBody>
          <a:bodyPr wrap="square">
            <a:spAutoFit/>
          </a:bodyPr>
          <a:lstStyle/>
          <a:p>
            <a:pPr algn="l">
              <a:lnSpc>
                <a:spcPct val="150000"/>
              </a:lnSpc>
            </a:pPr>
            <a:r>
              <a:rPr lang="en-US" b="1" i="0" dirty="0">
                <a:solidFill>
                  <a:schemeClr val="tx1"/>
                </a:solidFill>
                <a:effectLst/>
                <a:latin typeface="Calibri" panose="020F0502020204030204" pitchFamily="34" charset="0"/>
                <a:cs typeface="Calibri" panose="020F0502020204030204" pitchFamily="34" charset="0"/>
              </a:rPr>
              <a:t>One-way databinding</a:t>
            </a:r>
          </a:p>
          <a:p>
            <a:pPr algn="l">
              <a:lnSpc>
                <a:spcPct val="150000"/>
              </a:lnSpc>
            </a:pPr>
            <a:r>
              <a:rPr lang="en-US" b="0" i="0" dirty="0">
                <a:solidFill>
                  <a:schemeClr val="tx1"/>
                </a:solidFill>
                <a:effectLst/>
                <a:latin typeface="Calibri" panose="020F0502020204030204" pitchFamily="34" charset="0"/>
                <a:cs typeface="Calibri" panose="020F0502020204030204" pitchFamily="34" charset="0"/>
              </a:rPr>
              <a:t>One way databinding is a simple one-way communication where HTML template is changed when we make changes in TypeScript code.</a:t>
            </a:r>
          </a:p>
          <a:p>
            <a:pPr algn="l">
              <a:lnSpc>
                <a:spcPct val="150000"/>
              </a:lnSpc>
            </a:pPr>
            <a:r>
              <a:rPr lang="en-US" b="0" i="0" dirty="0">
                <a:solidFill>
                  <a:schemeClr val="tx1"/>
                </a:solidFill>
                <a:effectLst/>
                <a:latin typeface="Calibri" panose="020F0502020204030204" pitchFamily="34" charset="0"/>
                <a:cs typeface="Calibri" panose="020F0502020204030204" pitchFamily="34" charset="0"/>
              </a:rPr>
              <a:t>In one-way databinding, the value of the Model is used in the View (HTML page) but you can't update Model from the View. Angular Interpolation / String Interpolation, Property Binding, and Event Binding are the example of one-way databinding.</a:t>
            </a:r>
          </a:p>
          <a:p>
            <a:pPr>
              <a:lnSpc>
                <a:spcPct val="150000"/>
              </a:lnSpc>
            </a:pPr>
            <a:r>
              <a:rPr lang="en-IN" b="1" i="0" dirty="0">
                <a:solidFill>
                  <a:schemeClr val="tx1"/>
                </a:solidFill>
                <a:effectLst/>
                <a:latin typeface="Calibri" panose="020F0502020204030204" pitchFamily="34" charset="0"/>
                <a:cs typeface="Calibri" panose="020F0502020204030204" pitchFamily="34" charset="0"/>
              </a:rPr>
              <a:t>Two-way databinding</a:t>
            </a:r>
          </a:p>
          <a:p>
            <a:pPr algn="l">
              <a:lnSpc>
                <a:spcPct val="150000"/>
              </a:lnSpc>
            </a:pPr>
            <a:r>
              <a:rPr lang="en-US" b="0" i="0" dirty="0">
                <a:solidFill>
                  <a:schemeClr val="tx1"/>
                </a:solidFill>
                <a:effectLst/>
                <a:latin typeface="Calibri" panose="020F0502020204030204" pitchFamily="34" charset="0"/>
                <a:cs typeface="Calibri" panose="020F0502020204030204" pitchFamily="34" charset="0"/>
              </a:rPr>
              <a:t>In two-way databinding, automatic synchronization of data happens between the Model and the View. Here, change is reflected in both components. Whenever you make changes in the Model, it will be reflected in the View and when you make changes in View, it will be reflected in Model.</a:t>
            </a:r>
          </a:p>
          <a:p>
            <a:pPr algn="l">
              <a:lnSpc>
                <a:spcPct val="150000"/>
              </a:lnSpc>
            </a:pPr>
            <a:r>
              <a:rPr lang="en-US" b="0" i="0" dirty="0">
                <a:solidFill>
                  <a:schemeClr val="tx1"/>
                </a:solidFill>
                <a:effectLst/>
                <a:latin typeface="Calibri" panose="020F0502020204030204" pitchFamily="34" charset="0"/>
                <a:cs typeface="Calibri" panose="020F0502020204030204" pitchFamily="34" charset="0"/>
              </a:rPr>
              <a:t>This happens immediately and automatically, ensures that the HTML template and the TypeScript code are always updated.</a:t>
            </a:r>
          </a:p>
          <a:p>
            <a:pPr>
              <a:lnSpc>
                <a:spcPct val="150000"/>
              </a:lnSpc>
            </a:pPr>
            <a:br>
              <a:rPr lang="en-US" dirty="0">
                <a:latin typeface="Calibri" panose="020F0502020204030204" pitchFamily="34" charset="0"/>
                <a:cs typeface="Calibri" panose="020F0502020204030204" pitchFamily="34" charset="0"/>
              </a:rPr>
            </a:br>
            <a:endParaRPr lang="en-US" b="0" i="0" dirty="0">
              <a:solidFill>
                <a:srgbClr val="000000"/>
              </a:solidFill>
              <a:effectLst/>
              <a:latin typeface="Calibri" panose="020F0502020204030204" pitchFamily="34" charset="0"/>
              <a:cs typeface="Calibri" panose="020F0502020204030204" pitchFamily="34" charset="0"/>
            </a:endParaRPr>
          </a:p>
          <a:p>
            <a:pPr>
              <a:lnSpc>
                <a:spcPct val="150000"/>
              </a:lnSpc>
            </a:pPr>
            <a:endParaRPr lang="en-IN"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28168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7A4B790-6B2B-4663-9128-BCE0409FE42B}"/>
              </a:ext>
            </a:extLst>
          </p:cNvPr>
          <p:cNvSpPr txBox="1"/>
          <p:nvPr/>
        </p:nvSpPr>
        <p:spPr>
          <a:xfrm>
            <a:off x="683050" y="492318"/>
            <a:ext cx="9201444" cy="993926"/>
          </a:xfrm>
          <a:prstGeom prst="rect">
            <a:avLst/>
          </a:prstGeom>
          <a:noFill/>
        </p:spPr>
        <p:txBody>
          <a:bodyPr wrap="square" rtlCol="0">
            <a:spAutoFit/>
          </a:bodyPr>
          <a:lstStyle/>
          <a:p>
            <a:pPr lvl="0">
              <a:lnSpc>
                <a:spcPct val="107000"/>
              </a:lnSpc>
              <a:spcAft>
                <a:spcPts val="800"/>
              </a:spcAft>
            </a:pPr>
            <a:r>
              <a:rPr lang="en-IN"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String interpolation</a:t>
            </a:r>
            <a:br>
              <a:rPr lang="en-IN"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br>
            <a:endParaRPr lang="en-IN" sz="2800" b="1"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8" name="Content Placeholder 1">
            <a:extLst>
              <a:ext uri="{FF2B5EF4-FFF2-40B4-BE49-F238E27FC236}">
                <a16:creationId xmlns:a16="http://schemas.microsoft.com/office/drawing/2014/main" id="{82762957-E041-428D-AC16-26AE6D63DBCF}"/>
              </a:ext>
            </a:extLst>
          </p:cNvPr>
          <p:cNvSpPr txBox="1">
            <a:spLocks/>
          </p:cNvSpPr>
          <p:nvPr/>
        </p:nvSpPr>
        <p:spPr>
          <a:xfrm>
            <a:off x="346529" y="1423987"/>
            <a:ext cx="11498941" cy="50085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N" sz="14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1CAA6C9A-BBE7-4C71-880B-05C7A4E1889F}"/>
              </a:ext>
            </a:extLst>
          </p:cNvPr>
          <p:cNvSpPr txBox="1"/>
          <p:nvPr/>
        </p:nvSpPr>
        <p:spPr>
          <a:xfrm>
            <a:off x="683050" y="1250612"/>
            <a:ext cx="11337500" cy="2862322"/>
          </a:xfrm>
          <a:prstGeom prst="rect">
            <a:avLst/>
          </a:prstGeom>
          <a:noFill/>
        </p:spPr>
        <p:txBody>
          <a:bodyPr wrap="square">
            <a:spAutoFit/>
          </a:bodyPr>
          <a:lstStyle/>
          <a:p>
            <a:pPr algn="l"/>
            <a:r>
              <a:rPr lang="en-US" b="0" i="0" dirty="0">
                <a:solidFill>
                  <a:srgbClr val="000000"/>
                </a:solidFill>
                <a:effectLst/>
                <a:latin typeface="Calibri" panose="020F0502020204030204" pitchFamily="34" charset="0"/>
                <a:cs typeface="Calibri" panose="020F0502020204030204" pitchFamily="34" charset="0"/>
              </a:rPr>
              <a:t>String Interpolation is a </a:t>
            </a:r>
            <a:r>
              <a:rPr lang="en-US" b="1" i="0" dirty="0">
                <a:solidFill>
                  <a:srgbClr val="000000"/>
                </a:solidFill>
                <a:effectLst/>
                <a:latin typeface="Calibri" panose="020F0502020204030204" pitchFamily="34" charset="0"/>
                <a:cs typeface="Calibri" panose="020F0502020204030204" pitchFamily="34" charset="0"/>
              </a:rPr>
              <a:t>one-way databinding technique</a:t>
            </a:r>
            <a:r>
              <a:rPr lang="en-US" b="0" i="0" dirty="0">
                <a:solidFill>
                  <a:srgbClr val="000000"/>
                </a:solidFill>
                <a:effectLst/>
                <a:latin typeface="Calibri" panose="020F0502020204030204" pitchFamily="34" charset="0"/>
                <a:cs typeface="Calibri" panose="020F0502020204030204" pitchFamily="34" charset="0"/>
              </a:rPr>
              <a:t> which is used to output the data from a TypeScript code to HTML template (view). It uses the template expression in </a:t>
            </a:r>
            <a:r>
              <a:rPr lang="en-US" b="1" i="0" dirty="0">
                <a:solidFill>
                  <a:srgbClr val="000000"/>
                </a:solidFill>
                <a:effectLst/>
                <a:latin typeface="Calibri" panose="020F0502020204030204" pitchFamily="34" charset="0"/>
                <a:cs typeface="Calibri" panose="020F0502020204030204" pitchFamily="34" charset="0"/>
              </a:rPr>
              <a:t>double curly braces</a:t>
            </a:r>
            <a:r>
              <a:rPr lang="en-US" b="0" i="0" dirty="0">
                <a:solidFill>
                  <a:srgbClr val="000000"/>
                </a:solidFill>
                <a:effectLst/>
                <a:latin typeface="Calibri" panose="020F0502020204030204" pitchFamily="34" charset="0"/>
                <a:cs typeface="Calibri" panose="020F0502020204030204" pitchFamily="34" charset="0"/>
              </a:rPr>
              <a:t> to display the data from the component to the view.</a:t>
            </a:r>
          </a:p>
          <a:p>
            <a:pPr algn="l"/>
            <a:r>
              <a:rPr lang="en-US" b="1" i="0" dirty="0">
                <a:solidFill>
                  <a:srgbClr val="000000"/>
                </a:solidFill>
                <a:effectLst/>
                <a:latin typeface="Calibri" panose="020F0502020204030204" pitchFamily="34" charset="0"/>
                <a:cs typeface="Calibri" panose="020F0502020204030204" pitchFamily="34" charset="0"/>
              </a:rPr>
              <a:t>For example:</a:t>
            </a:r>
            <a:endParaRPr lang="en-US" b="0" i="0" dirty="0">
              <a:solidFill>
                <a:srgbClr val="000000"/>
              </a:solidFill>
              <a:effectLst/>
              <a:latin typeface="Calibri" panose="020F0502020204030204" pitchFamily="34" charset="0"/>
              <a:cs typeface="Calibri" panose="020F0502020204030204" pitchFamily="34" charset="0"/>
            </a:endParaRPr>
          </a:p>
          <a:p>
            <a:pPr algn="l"/>
            <a:r>
              <a:rPr lang="en-US" b="0" i="0" dirty="0">
                <a:solidFill>
                  <a:srgbClr val="000000"/>
                </a:solidFill>
                <a:effectLst/>
                <a:latin typeface="Calibri" panose="020F0502020204030204" pitchFamily="34" charset="0"/>
                <a:cs typeface="Calibri" panose="020F0502020204030204" pitchFamily="34" charset="0"/>
              </a:rPr>
              <a:t>{{ data }}</a:t>
            </a:r>
          </a:p>
          <a:p>
            <a:pPr algn="l"/>
            <a:r>
              <a:rPr lang="en-US" b="0" i="0" dirty="0">
                <a:solidFill>
                  <a:srgbClr val="000000"/>
                </a:solidFill>
                <a:effectLst/>
                <a:latin typeface="Calibri" panose="020F0502020204030204" pitchFamily="34" charset="0"/>
                <a:cs typeface="Calibri" panose="020F0502020204030204" pitchFamily="34" charset="0"/>
              </a:rPr>
              <a:t>String interpolation adds the value of a property from the component:</a:t>
            </a:r>
          </a:p>
          <a:p>
            <a:pPr algn="l"/>
            <a:endParaRPr lang="en-US" b="0" i="0" dirty="0">
              <a:solidFill>
                <a:srgbClr val="000000"/>
              </a:solidFill>
              <a:effectLst/>
              <a:latin typeface="Calibri" panose="020F0502020204030204" pitchFamily="34" charset="0"/>
              <a:cs typeface="Calibri" panose="020F0502020204030204" pitchFamily="34" charset="0"/>
            </a:endParaRPr>
          </a:p>
          <a:p>
            <a:br>
              <a:rPr lang="en-US" dirty="0">
                <a:latin typeface="Calibri" panose="020F0502020204030204" pitchFamily="34" charset="0"/>
                <a:cs typeface="Calibri" panose="020F0502020204030204" pitchFamily="34" charset="0"/>
              </a:rPr>
            </a:br>
            <a:endParaRPr lang="en-US" b="0" i="0" dirty="0">
              <a:solidFill>
                <a:srgbClr val="000000"/>
              </a:solidFill>
              <a:effectLst/>
              <a:latin typeface="Calibri" panose="020F0502020204030204" pitchFamily="34" charset="0"/>
              <a:cs typeface="Calibri" panose="020F0502020204030204" pitchFamily="34" charset="0"/>
            </a:endParaRPr>
          </a:p>
          <a:p>
            <a:endParaRPr lang="en-IN" dirty="0">
              <a:latin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A3F84AED-4AA7-44AE-9B26-595B93A2F5D2}"/>
              </a:ext>
            </a:extLst>
          </p:cNvPr>
          <p:cNvPicPr>
            <a:picLocks noChangeAspect="1"/>
          </p:cNvPicPr>
          <p:nvPr/>
        </p:nvPicPr>
        <p:blipFill>
          <a:blip r:embed="rId2"/>
          <a:stretch>
            <a:fillRect/>
          </a:stretch>
        </p:blipFill>
        <p:spPr>
          <a:xfrm>
            <a:off x="890914" y="3727698"/>
            <a:ext cx="4548188" cy="2147888"/>
          </a:xfrm>
          <a:prstGeom prst="rect">
            <a:avLst/>
          </a:prstGeom>
        </p:spPr>
      </p:pic>
      <p:pic>
        <p:nvPicPr>
          <p:cNvPr id="6" name="Picture 5">
            <a:extLst>
              <a:ext uri="{FF2B5EF4-FFF2-40B4-BE49-F238E27FC236}">
                <a16:creationId xmlns:a16="http://schemas.microsoft.com/office/drawing/2014/main" id="{802485C9-BF79-4091-93B2-2C46A649E137}"/>
              </a:ext>
            </a:extLst>
          </p:cNvPr>
          <p:cNvPicPr>
            <a:picLocks noChangeAspect="1"/>
          </p:cNvPicPr>
          <p:nvPr/>
        </p:nvPicPr>
        <p:blipFill>
          <a:blip r:embed="rId3"/>
          <a:stretch>
            <a:fillRect/>
          </a:stretch>
        </p:blipFill>
        <p:spPr>
          <a:xfrm>
            <a:off x="5734422" y="3295650"/>
            <a:ext cx="3163900" cy="2612171"/>
          </a:xfrm>
          <a:prstGeom prst="rect">
            <a:avLst/>
          </a:prstGeom>
        </p:spPr>
      </p:pic>
      <p:cxnSp>
        <p:nvCxnSpPr>
          <p:cNvPr id="7" name="Straight Arrow Connector 6">
            <a:extLst>
              <a:ext uri="{FF2B5EF4-FFF2-40B4-BE49-F238E27FC236}">
                <a16:creationId xmlns:a16="http://schemas.microsoft.com/office/drawing/2014/main" id="{F55D80A4-9E9C-43EE-A9BE-4482DBD18E45}"/>
              </a:ext>
            </a:extLst>
          </p:cNvPr>
          <p:cNvCxnSpPr>
            <a:cxnSpLocks/>
          </p:cNvCxnSpPr>
          <p:nvPr/>
        </p:nvCxnSpPr>
        <p:spPr>
          <a:xfrm>
            <a:off x="2638078" y="5095850"/>
            <a:ext cx="3672408" cy="0"/>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CDB23C2D-DB7A-424B-A29E-6D4DD10BBF25}"/>
              </a:ext>
            </a:extLst>
          </p:cNvPr>
          <p:cNvCxnSpPr/>
          <p:nvPr/>
        </p:nvCxnSpPr>
        <p:spPr>
          <a:xfrm>
            <a:off x="3070126" y="4375770"/>
            <a:ext cx="3240360" cy="425872"/>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9571115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7A4B790-6B2B-4663-9128-BCE0409FE42B}"/>
              </a:ext>
            </a:extLst>
          </p:cNvPr>
          <p:cNvSpPr txBox="1"/>
          <p:nvPr/>
        </p:nvSpPr>
        <p:spPr>
          <a:xfrm>
            <a:off x="683050" y="492318"/>
            <a:ext cx="9201444" cy="532903"/>
          </a:xfrm>
          <a:prstGeom prst="rect">
            <a:avLst/>
          </a:prstGeom>
          <a:noFill/>
        </p:spPr>
        <p:txBody>
          <a:bodyPr wrap="square" rtlCol="0">
            <a:spAutoFit/>
          </a:bodyPr>
          <a:lstStyle/>
          <a:p>
            <a:pPr lvl="0">
              <a:lnSpc>
                <a:spcPct val="107000"/>
              </a:lnSpc>
              <a:spcAft>
                <a:spcPts val="800"/>
              </a:spcAft>
            </a:pPr>
            <a:r>
              <a:rPr lang="en-IN"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How to implement Property binding</a:t>
            </a:r>
            <a:endParaRPr lang="en-IN" sz="2800" b="1"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8" name="Content Placeholder 1">
            <a:extLst>
              <a:ext uri="{FF2B5EF4-FFF2-40B4-BE49-F238E27FC236}">
                <a16:creationId xmlns:a16="http://schemas.microsoft.com/office/drawing/2014/main" id="{82762957-E041-428D-AC16-26AE6D63DBCF}"/>
              </a:ext>
            </a:extLst>
          </p:cNvPr>
          <p:cNvSpPr txBox="1">
            <a:spLocks/>
          </p:cNvSpPr>
          <p:nvPr/>
        </p:nvSpPr>
        <p:spPr>
          <a:xfrm>
            <a:off x="346529" y="1423987"/>
            <a:ext cx="11498941" cy="50085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N" sz="14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1CAA6C9A-BBE7-4C71-880B-05C7A4E1889F}"/>
              </a:ext>
            </a:extLst>
          </p:cNvPr>
          <p:cNvSpPr txBox="1"/>
          <p:nvPr/>
        </p:nvSpPr>
        <p:spPr>
          <a:xfrm>
            <a:off x="683050" y="1250612"/>
            <a:ext cx="11337500" cy="1200329"/>
          </a:xfrm>
          <a:prstGeom prst="rect">
            <a:avLst/>
          </a:prstGeom>
          <a:noFill/>
        </p:spPr>
        <p:txBody>
          <a:bodyPr wrap="square">
            <a:spAutoFit/>
          </a:bodyPr>
          <a:lstStyle/>
          <a:p>
            <a:pPr algn="l"/>
            <a:r>
              <a:rPr lang="en-US" b="0" i="0" dirty="0">
                <a:solidFill>
                  <a:srgbClr val="000000"/>
                </a:solidFill>
                <a:effectLst/>
                <a:latin typeface="Calibri" panose="020F0502020204030204" pitchFamily="34" charset="0"/>
                <a:cs typeface="Calibri" panose="020F0502020204030204" pitchFamily="34" charset="0"/>
              </a:rPr>
              <a:t>Property Binding is also a </a:t>
            </a:r>
            <a:r>
              <a:rPr lang="en-US" b="1" i="0" dirty="0">
                <a:solidFill>
                  <a:srgbClr val="000000"/>
                </a:solidFill>
                <a:effectLst/>
                <a:latin typeface="Calibri" panose="020F0502020204030204" pitchFamily="34" charset="0"/>
                <a:cs typeface="Calibri" panose="020F0502020204030204" pitchFamily="34" charset="0"/>
              </a:rPr>
              <a:t>one-way data binding</a:t>
            </a:r>
            <a:r>
              <a:rPr lang="en-US" b="0" i="0" dirty="0">
                <a:solidFill>
                  <a:srgbClr val="000000"/>
                </a:solidFill>
                <a:effectLst/>
                <a:latin typeface="Calibri" panose="020F0502020204030204" pitchFamily="34" charset="0"/>
                <a:cs typeface="Calibri" panose="020F0502020204030204" pitchFamily="34" charset="0"/>
              </a:rPr>
              <a:t> technique. In property binding, we bind a property of a DOM element to a field which is a defined property in our component TypeScript code.</a:t>
            </a:r>
          </a:p>
          <a:p>
            <a:r>
              <a:rPr lang="en-US" b="0" i="0" dirty="0">
                <a:solidFill>
                  <a:srgbClr val="000000"/>
                </a:solidFill>
                <a:effectLst/>
                <a:latin typeface="verdana" panose="020B0604030504040204" pitchFamily="34" charset="0"/>
              </a:rPr>
              <a:t> </a:t>
            </a:r>
          </a:p>
          <a:p>
            <a:endParaRPr lang="en-IN" dirty="0"/>
          </a:p>
        </p:txBody>
      </p:sp>
      <p:pic>
        <p:nvPicPr>
          <p:cNvPr id="10" name="Picture 9">
            <a:extLst>
              <a:ext uri="{FF2B5EF4-FFF2-40B4-BE49-F238E27FC236}">
                <a16:creationId xmlns:a16="http://schemas.microsoft.com/office/drawing/2014/main" id="{49DF698C-40D4-41FD-8F5C-66DA6155B0FD}"/>
              </a:ext>
            </a:extLst>
          </p:cNvPr>
          <p:cNvPicPr>
            <a:picLocks noChangeAspect="1"/>
          </p:cNvPicPr>
          <p:nvPr/>
        </p:nvPicPr>
        <p:blipFill>
          <a:blip r:embed="rId2"/>
          <a:stretch>
            <a:fillRect/>
          </a:stretch>
        </p:blipFill>
        <p:spPr>
          <a:xfrm>
            <a:off x="817821" y="2676332"/>
            <a:ext cx="4464496" cy="2508807"/>
          </a:xfrm>
          <a:prstGeom prst="rect">
            <a:avLst/>
          </a:prstGeom>
        </p:spPr>
      </p:pic>
      <p:pic>
        <p:nvPicPr>
          <p:cNvPr id="12" name="Picture 11">
            <a:extLst>
              <a:ext uri="{FF2B5EF4-FFF2-40B4-BE49-F238E27FC236}">
                <a16:creationId xmlns:a16="http://schemas.microsoft.com/office/drawing/2014/main" id="{FD36F1A2-9E68-4806-A189-2EA3CD5B2CDA}"/>
              </a:ext>
            </a:extLst>
          </p:cNvPr>
          <p:cNvPicPr>
            <a:picLocks noChangeAspect="1"/>
          </p:cNvPicPr>
          <p:nvPr/>
        </p:nvPicPr>
        <p:blipFill>
          <a:blip r:embed="rId3"/>
          <a:stretch>
            <a:fillRect/>
          </a:stretch>
        </p:blipFill>
        <p:spPr>
          <a:xfrm>
            <a:off x="5339626" y="2676331"/>
            <a:ext cx="4412028" cy="2508807"/>
          </a:xfrm>
          <a:prstGeom prst="rect">
            <a:avLst/>
          </a:prstGeom>
        </p:spPr>
      </p:pic>
    </p:spTree>
    <p:extLst>
      <p:ext uri="{BB962C8B-B14F-4D97-AF65-F5344CB8AC3E}">
        <p14:creationId xmlns:p14="http://schemas.microsoft.com/office/powerpoint/2010/main" val="9422687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7A4B790-6B2B-4663-9128-BCE0409FE42B}"/>
              </a:ext>
            </a:extLst>
          </p:cNvPr>
          <p:cNvSpPr txBox="1"/>
          <p:nvPr/>
        </p:nvSpPr>
        <p:spPr>
          <a:xfrm>
            <a:off x="683050" y="492318"/>
            <a:ext cx="9201444" cy="532903"/>
          </a:xfrm>
          <a:prstGeom prst="rect">
            <a:avLst/>
          </a:prstGeom>
          <a:noFill/>
        </p:spPr>
        <p:txBody>
          <a:bodyPr wrap="square" rtlCol="0">
            <a:spAutoFit/>
          </a:bodyPr>
          <a:lstStyle/>
          <a:p>
            <a:pPr lvl="0">
              <a:lnSpc>
                <a:spcPct val="107000"/>
              </a:lnSpc>
              <a:spcAft>
                <a:spcPts val="800"/>
              </a:spcAft>
            </a:pPr>
            <a:r>
              <a:rPr lang="en-IN"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Event Binding</a:t>
            </a:r>
            <a:endParaRPr lang="en-IN" sz="2800" b="1"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8" name="Content Placeholder 1">
            <a:extLst>
              <a:ext uri="{FF2B5EF4-FFF2-40B4-BE49-F238E27FC236}">
                <a16:creationId xmlns:a16="http://schemas.microsoft.com/office/drawing/2014/main" id="{82762957-E041-428D-AC16-26AE6D63DBCF}"/>
              </a:ext>
            </a:extLst>
          </p:cNvPr>
          <p:cNvSpPr txBox="1">
            <a:spLocks/>
          </p:cNvSpPr>
          <p:nvPr/>
        </p:nvSpPr>
        <p:spPr>
          <a:xfrm>
            <a:off x="346529" y="1423987"/>
            <a:ext cx="11498941" cy="50085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N" sz="14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1CAA6C9A-BBE7-4C71-880B-05C7A4E1889F}"/>
              </a:ext>
            </a:extLst>
          </p:cNvPr>
          <p:cNvSpPr txBox="1"/>
          <p:nvPr/>
        </p:nvSpPr>
        <p:spPr>
          <a:xfrm>
            <a:off x="683050" y="1250612"/>
            <a:ext cx="11337500" cy="1754326"/>
          </a:xfrm>
          <a:prstGeom prst="rect">
            <a:avLst/>
          </a:prstGeom>
          <a:noFill/>
        </p:spPr>
        <p:txBody>
          <a:bodyPr wrap="square">
            <a:spAutoFit/>
          </a:bodyPr>
          <a:lstStyle/>
          <a:p>
            <a:pPr algn="l"/>
            <a:r>
              <a:rPr lang="en-US" sz="1800" b="0" i="0" dirty="0">
                <a:solidFill>
                  <a:srgbClr val="000000"/>
                </a:solidFill>
                <a:effectLst/>
                <a:latin typeface="Calibri" panose="020F0502020204030204" pitchFamily="34" charset="0"/>
                <a:cs typeface="Calibri" panose="020F0502020204030204" pitchFamily="34" charset="0"/>
              </a:rPr>
              <a:t>In Angular, event binding is used to handle the events raised from the DOM like button click, mouse move etc. When the DOM event happens (</a:t>
            </a:r>
            <a:r>
              <a:rPr lang="en-US" sz="1800" b="0" i="0" dirty="0" err="1">
                <a:solidFill>
                  <a:srgbClr val="000000"/>
                </a:solidFill>
                <a:effectLst/>
                <a:latin typeface="Calibri" panose="020F0502020204030204" pitchFamily="34" charset="0"/>
                <a:cs typeface="Calibri" panose="020F0502020204030204" pitchFamily="34" charset="0"/>
              </a:rPr>
              <a:t>eg.</a:t>
            </a:r>
            <a:r>
              <a:rPr lang="en-US" sz="1800" b="0" i="0" dirty="0">
                <a:solidFill>
                  <a:srgbClr val="000000"/>
                </a:solidFill>
                <a:effectLst/>
                <a:latin typeface="Calibri" panose="020F0502020204030204" pitchFamily="34" charset="0"/>
                <a:cs typeface="Calibri" panose="020F0502020204030204" pitchFamily="34" charset="0"/>
              </a:rPr>
              <a:t> click, change, </a:t>
            </a:r>
            <a:r>
              <a:rPr lang="en-US" sz="1800" b="0" i="0" dirty="0" err="1">
                <a:solidFill>
                  <a:srgbClr val="000000"/>
                </a:solidFill>
                <a:effectLst/>
                <a:latin typeface="Calibri" panose="020F0502020204030204" pitchFamily="34" charset="0"/>
                <a:cs typeface="Calibri" panose="020F0502020204030204" pitchFamily="34" charset="0"/>
              </a:rPr>
              <a:t>keyup</a:t>
            </a:r>
            <a:r>
              <a:rPr lang="en-US" sz="1800" b="0" i="0" dirty="0">
                <a:solidFill>
                  <a:srgbClr val="000000"/>
                </a:solidFill>
                <a:effectLst/>
                <a:latin typeface="Calibri" panose="020F0502020204030204" pitchFamily="34" charset="0"/>
                <a:cs typeface="Calibri" panose="020F0502020204030204" pitchFamily="34" charset="0"/>
              </a:rPr>
              <a:t>), it calls the specified method in the component. In the following example, the </a:t>
            </a:r>
            <a:r>
              <a:rPr lang="en-US" sz="1800" b="0" i="0" dirty="0" err="1">
                <a:solidFill>
                  <a:srgbClr val="000000"/>
                </a:solidFill>
                <a:effectLst/>
                <a:latin typeface="Calibri" panose="020F0502020204030204" pitchFamily="34" charset="0"/>
                <a:cs typeface="Calibri" panose="020F0502020204030204" pitchFamily="34" charset="0"/>
              </a:rPr>
              <a:t>cookBacon</a:t>
            </a:r>
            <a:r>
              <a:rPr lang="en-US" sz="1800" b="0" i="0" dirty="0">
                <a:solidFill>
                  <a:srgbClr val="000000"/>
                </a:solidFill>
                <a:effectLst/>
                <a:latin typeface="Calibri" panose="020F0502020204030204" pitchFamily="34" charset="0"/>
                <a:cs typeface="Calibri" panose="020F0502020204030204" pitchFamily="34" charset="0"/>
              </a:rPr>
              <a:t>() method from the component is called when the button is clicked:</a:t>
            </a:r>
          </a:p>
          <a:p>
            <a:pPr algn="l"/>
            <a:endParaRPr lang="en-US" b="1" i="0" dirty="0">
              <a:solidFill>
                <a:srgbClr val="000000"/>
              </a:solidFill>
              <a:effectLst/>
              <a:latin typeface="Calibri" panose="020F0502020204030204" pitchFamily="34" charset="0"/>
              <a:cs typeface="Calibri" panose="020F0502020204030204" pitchFamily="34" charset="0"/>
            </a:endParaRPr>
          </a:p>
          <a:p>
            <a:pPr algn="l"/>
            <a:r>
              <a:rPr lang="en-US" b="1" i="0" dirty="0">
                <a:solidFill>
                  <a:srgbClr val="000000"/>
                </a:solidFill>
                <a:effectLst/>
                <a:latin typeface="Calibri" panose="020F0502020204030204" pitchFamily="34" charset="0"/>
                <a:cs typeface="Calibri" panose="020F0502020204030204" pitchFamily="34" charset="0"/>
              </a:rPr>
              <a:t>For example:</a:t>
            </a:r>
            <a:endParaRPr lang="en-US" b="0" i="0" dirty="0">
              <a:solidFill>
                <a:srgbClr val="000000"/>
              </a:solidFill>
              <a:effectLst/>
              <a:latin typeface="Calibri" panose="020F0502020204030204" pitchFamily="34" charset="0"/>
              <a:cs typeface="Calibri" panose="020F0502020204030204" pitchFamily="34" charset="0"/>
            </a:endParaRPr>
          </a:p>
          <a:p>
            <a:pPr algn="l"/>
            <a:r>
              <a:rPr lang="en-US" b="1" i="0" dirty="0">
                <a:solidFill>
                  <a:srgbClr val="006699"/>
                </a:solidFill>
                <a:effectLst/>
                <a:latin typeface="Calibri" panose="020F0502020204030204" pitchFamily="34" charset="0"/>
                <a:cs typeface="Calibri" panose="020F0502020204030204" pitchFamily="34" charset="0"/>
              </a:rPr>
              <a:t>&lt;button</a:t>
            </a:r>
            <a:r>
              <a:rPr lang="en-US" b="0" i="0" dirty="0">
                <a:solidFill>
                  <a:srgbClr val="000000"/>
                </a:solidFill>
                <a:effectLst/>
                <a:latin typeface="Calibri" panose="020F0502020204030204" pitchFamily="34" charset="0"/>
                <a:cs typeface="Calibri" panose="020F0502020204030204" pitchFamily="34" charset="0"/>
              </a:rPr>
              <a:t> (click)=“</a:t>
            </a:r>
            <a:r>
              <a:rPr lang="en-US" b="0" i="0" dirty="0" err="1">
                <a:solidFill>
                  <a:srgbClr val="000000"/>
                </a:solidFill>
                <a:effectLst/>
                <a:latin typeface="Calibri" panose="020F0502020204030204" pitchFamily="34" charset="0"/>
                <a:cs typeface="Calibri" panose="020F0502020204030204" pitchFamily="34" charset="0"/>
              </a:rPr>
              <a:t>clickMe</a:t>
            </a:r>
            <a:r>
              <a:rPr lang="en-US" b="0" i="0" dirty="0">
                <a:solidFill>
                  <a:srgbClr val="000000"/>
                </a:solidFill>
                <a:effectLst/>
                <a:latin typeface="Calibri" panose="020F0502020204030204" pitchFamily="34" charset="0"/>
                <a:cs typeface="Calibri" panose="020F0502020204030204" pitchFamily="34" charset="0"/>
              </a:rPr>
              <a:t>()"</a:t>
            </a:r>
            <a:r>
              <a:rPr lang="en-US" b="1" i="0" dirty="0">
                <a:solidFill>
                  <a:srgbClr val="006699"/>
                </a:solidFill>
                <a:effectLst/>
                <a:latin typeface="Calibri" panose="020F0502020204030204" pitchFamily="34" charset="0"/>
                <a:cs typeface="Calibri" panose="020F0502020204030204" pitchFamily="34" charset="0"/>
              </a:rPr>
              <a:t>&gt;&lt;/button&gt;</a:t>
            </a:r>
            <a:r>
              <a:rPr lang="en-US" b="0" i="0" dirty="0">
                <a:solidFill>
                  <a:srgbClr val="000000"/>
                </a:solidFill>
                <a:effectLst/>
                <a:latin typeface="Calibri" panose="020F0502020204030204" pitchFamily="34" charset="0"/>
                <a:cs typeface="Calibri" panose="020F0502020204030204" pitchFamily="34" charset="0"/>
              </a:rPr>
              <a:t> </a:t>
            </a:r>
            <a:r>
              <a:rPr lang="en-US" b="0" i="0" dirty="0">
                <a:solidFill>
                  <a:srgbClr val="000000"/>
                </a:solidFill>
                <a:effectLst/>
                <a:latin typeface="verdana" panose="020B0604030504040204" pitchFamily="34" charset="0"/>
              </a:rPr>
              <a:t> </a:t>
            </a:r>
          </a:p>
        </p:txBody>
      </p:sp>
      <p:pic>
        <p:nvPicPr>
          <p:cNvPr id="7" name="Picture 6">
            <a:extLst>
              <a:ext uri="{FF2B5EF4-FFF2-40B4-BE49-F238E27FC236}">
                <a16:creationId xmlns:a16="http://schemas.microsoft.com/office/drawing/2014/main" id="{BCAC4BA1-2A6C-4FAC-8855-7706365F37AC}"/>
              </a:ext>
            </a:extLst>
          </p:cNvPr>
          <p:cNvPicPr>
            <a:picLocks noChangeAspect="1"/>
          </p:cNvPicPr>
          <p:nvPr/>
        </p:nvPicPr>
        <p:blipFill>
          <a:blip r:embed="rId2"/>
          <a:stretch>
            <a:fillRect/>
          </a:stretch>
        </p:blipFill>
        <p:spPr>
          <a:xfrm>
            <a:off x="683050" y="3632688"/>
            <a:ext cx="4689321" cy="2193893"/>
          </a:xfrm>
          <a:prstGeom prst="rect">
            <a:avLst/>
          </a:prstGeom>
        </p:spPr>
      </p:pic>
      <p:pic>
        <p:nvPicPr>
          <p:cNvPr id="9" name="Picture 8">
            <a:extLst>
              <a:ext uri="{FF2B5EF4-FFF2-40B4-BE49-F238E27FC236}">
                <a16:creationId xmlns:a16="http://schemas.microsoft.com/office/drawing/2014/main" id="{645B3DDF-B724-4737-B024-6729406C341D}"/>
              </a:ext>
            </a:extLst>
          </p:cNvPr>
          <p:cNvPicPr>
            <a:picLocks noChangeAspect="1"/>
          </p:cNvPicPr>
          <p:nvPr/>
        </p:nvPicPr>
        <p:blipFill>
          <a:blip r:embed="rId3"/>
          <a:stretch>
            <a:fillRect/>
          </a:stretch>
        </p:blipFill>
        <p:spPr>
          <a:xfrm>
            <a:off x="5556617" y="3610905"/>
            <a:ext cx="3530879" cy="2193894"/>
          </a:xfrm>
          <a:prstGeom prst="rect">
            <a:avLst/>
          </a:prstGeom>
        </p:spPr>
      </p:pic>
      <p:cxnSp>
        <p:nvCxnSpPr>
          <p:cNvPr id="13" name="Straight Arrow Connector 12">
            <a:extLst>
              <a:ext uri="{FF2B5EF4-FFF2-40B4-BE49-F238E27FC236}">
                <a16:creationId xmlns:a16="http://schemas.microsoft.com/office/drawing/2014/main" id="{8D5BC466-3219-42A6-970E-6C80F1FC381E}"/>
              </a:ext>
            </a:extLst>
          </p:cNvPr>
          <p:cNvCxnSpPr/>
          <p:nvPr/>
        </p:nvCxnSpPr>
        <p:spPr>
          <a:xfrm>
            <a:off x="5003530" y="4674453"/>
            <a:ext cx="792088" cy="504056"/>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7AFE3F62-1F16-4566-9C93-72BE98AC8FEE}"/>
              </a:ext>
            </a:extLst>
          </p:cNvPr>
          <p:cNvCxnSpPr>
            <a:cxnSpLocks/>
          </p:cNvCxnSpPr>
          <p:nvPr/>
        </p:nvCxnSpPr>
        <p:spPr>
          <a:xfrm flipV="1">
            <a:off x="2123210" y="4026381"/>
            <a:ext cx="3672408" cy="936104"/>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a:extLst>
              <a:ext uri="{FF2B5EF4-FFF2-40B4-BE49-F238E27FC236}">
                <a16:creationId xmlns:a16="http://schemas.microsoft.com/office/drawing/2014/main" id="{3F733ECC-F1E9-46FB-ABF0-8C66D82DC2B3}"/>
              </a:ext>
            </a:extLst>
          </p:cNvPr>
          <p:cNvCxnSpPr>
            <a:cxnSpLocks/>
          </p:cNvCxnSpPr>
          <p:nvPr/>
        </p:nvCxnSpPr>
        <p:spPr>
          <a:xfrm>
            <a:off x="2123210" y="5106501"/>
            <a:ext cx="3816424" cy="216024"/>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8798976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7A4B790-6B2B-4663-9128-BCE0409FE42B}"/>
              </a:ext>
            </a:extLst>
          </p:cNvPr>
          <p:cNvSpPr txBox="1"/>
          <p:nvPr/>
        </p:nvSpPr>
        <p:spPr>
          <a:xfrm>
            <a:off x="683050" y="492318"/>
            <a:ext cx="9201444" cy="532903"/>
          </a:xfrm>
          <a:prstGeom prst="rect">
            <a:avLst/>
          </a:prstGeom>
          <a:noFill/>
        </p:spPr>
        <p:txBody>
          <a:bodyPr wrap="square" rtlCol="0">
            <a:spAutoFit/>
          </a:bodyPr>
          <a:lstStyle/>
          <a:p>
            <a:pPr lvl="0">
              <a:lnSpc>
                <a:spcPct val="107000"/>
              </a:lnSpc>
              <a:spcAft>
                <a:spcPts val="800"/>
              </a:spcAft>
            </a:pPr>
            <a:r>
              <a:rPr lang="en-IN"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Two Way Data binding</a:t>
            </a:r>
            <a:endParaRPr lang="en-IN" sz="2800" b="1"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8" name="Content Placeholder 1">
            <a:extLst>
              <a:ext uri="{FF2B5EF4-FFF2-40B4-BE49-F238E27FC236}">
                <a16:creationId xmlns:a16="http://schemas.microsoft.com/office/drawing/2014/main" id="{82762957-E041-428D-AC16-26AE6D63DBCF}"/>
              </a:ext>
            </a:extLst>
          </p:cNvPr>
          <p:cNvSpPr txBox="1">
            <a:spLocks/>
          </p:cNvSpPr>
          <p:nvPr/>
        </p:nvSpPr>
        <p:spPr>
          <a:xfrm>
            <a:off x="346529" y="1423987"/>
            <a:ext cx="11498941" cy="50085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N" sz="14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1CAA6C9A-BBE7-4C71-880B-05C7A4E1889F}"/>
              </a:ext>
            </a:extLst>
          </p:cNvPr>
          <p:cNvSpPr txBox="1"/>
          <p:nvPr/>
        </p:nvSpPr>
        <p:spPr>
          <a:xfrm>
            <a:off x="683050" y="1250612"/>
            <a:ext cx="11337500" cy="2308324"/>
          </a:xfrm>
          <a:prstGeom prst="rect">
            <a:avLst/>
          </a:prstGeom>
          <a:noFill/>
        </p:spPr>
        <p:txBody>
          <a:bodyPr wrap="square">
            <a:spAutoFit/>
          </a:bodyPr>
          <a:lstStyle/>
          <a:p>
            <a:pPr algn="l"/>
            <a:r>
              <a:rPr lang="en-US" sz="1800" b="0" i="0" dirty="0">
                <a:solidFill>
                  <a:srgbClr val="000000"/>
                </a:solidFill>
                <a:effectLst/>
                <a:latin typeface="Calibri" panose="020F0502020204030204" pitchFamily="34" charset="0"/>
                <a:cs typeface="Calibri" panose="020F0502020204030204" pitchFamily="34" charset="0"/>
              </a:rPr>
              <a:t>We have seen that in one-way data binding any change in the template (view) were not be reflected in the component TypeScript code. To resolve this problem, Angular provides two-way data binding. The two-way binding has a feature to update data from component to view and vice-versa.</a:t>
            </a:r>
          </a:p>
          <a:p>
            <a:pPr algn="l"/>
            <a:r>
              <a:rPr lang="en-US" sz="1800" b="0" i="0" dirty="0">
                <a:solidFill>
                  <a:srgbClr val="000000"/>
                </a:solidFill>
                <a:effectLst/>
                <a:latin typeface="Calibri" panose="020F0502020204030204" pitchFamily="34" charset="0"/>
                <a:cs typeface="Calibri" panose="020F0502020204030204" pitchFamily="34" charset="0"/>
              </a:rPr>
              <a:t>In two-way data binding, property binding and event binding are combined together.</a:t>
            </a:r>
          </a:p>
          <a:p>
            <a:pPr algn="l"/>
            <a:r>
              <a:rPr lang="en-US" sz="1800" b="1" i="0" dirty="0">
                <a:solidFill>
                  <a:srgbClr val="000000"/>
                </a:solidFill>
                <a:effectLst/>
                <a:latin typeface="Calibri" panose="020F0502020204030204" pitchFamily="34" charset="0"/>
                <a:cs typeface="Calibri" panose="020F0502020204030204" pitchFamily="34" charset="0"/>
              </a:rPr>
              <a:t>Syntax:</a:t>
            </a:r>
            <a:endParaRPr lang="en-US" sz="1800" b="0" i="0" dirty="0">
              <a:solidFill>
                <a:srgbClr val="000000"/>
              </a:solidFill>
              <a:effectLst/>
              <a:latin typeface="Calibri" panose="020F0502020204030204" pitchFamily="34" charset="0"/>
              <a:cs typeface="Calibri" panose="020F0502020204030204" pitchFamily="34" charset="0"/>
            </a:endParaRPr>
          </a:p>
          <a:p>
            <a:pPr algn="l"/>
            <a:r>
              <a:rPr lang="en-US" sz="1800" b="0" i="0" dirty="0">
                <a:solidFill>
                  <a:srgbClr val="000000"/>
                </a:solidFill>
                <a:effectLst/>
                <a:latin typeface="Calibri" panose="020F0502020204030204" pitchFamily="34" charset="0"/>
                <a:cs typeface="Calibri" panose="020F0502020204030204" pitchFamily="34" charset="0"/>
              </a:rPr>
              <a:t>[(</a:t>
            </a:r>
            <a:r>
              <a:rPr lang="en-US" sz="1800" b="0" i="0" dirty="0" err="1">
                <a:solidFill>
                  <a:srgbClr val="000000"/>
                </a:solidFill>
                <a:effectLst/>
                <a:latin typeface="Calibri" panose="020F0502020204030204" pitchFamily="34" charset="0"/>
                <a:cs typeface="Calibri" panose="020F0502020204030204" pitchFamily="34" charset="0"/>
              </a:rPr>
              <a:t>ngModel</a:t>
            </a:r>
            <a:r>
              <a:rPr lang="en-US" sz="1800" b="0" i="0" dirty="0">
                <a:solidFill>
                  <a:srgbClr val="000000"/>
                </a:solidFill>
                <a:effectLst/>
                <a:latin typeface="Calibri" panose="020F0502020204030204" pitchFamily="34" charset="0"/>
                <a:cs typeface="Calibri" panose="020F0502020204030204" pitchFamily="34" charset="0"/>
              </a:rPr>
              <a:t>)] = "[property of your component]"  </a:t>
            </a:r>
          </a:p>
          <a:p>
            <a:pPr algn="l"/>
            <a:endParaRPr lang="en-US" sz="1800" b="0" i="0" dirty="0">
              <a:solidFill>
                <a:srgbClr val="000000"/>
              </a:solidFill>
              <a:effectLst/>
              <a:latin typeface="Calibri" panose="020F0502020204030204" pitchFamily="34" charset="0"/>
              <a:cs typeface="Calibri" panose="020F0502020204030204" pitchFamily="34" charset="0"/>
            </a:endParaRPr>
          </a:p>
          <a:p>
            <a:endParaRPr lang="en-IN" b="1" dirty="0"/>
          </a:p>
        </p:txBody>
      </p:sp>
      <p:pic>
        <p:nvPicPr>
          <p:cNvPr id="10" name="Picture 9">
            <a:extLst>
              <a:ext uri="{FF2B5EF4-FFF2-40B4-BE49-F238E27FC236}">
                <a16:creationId xmlns:a16="http://schemas.microsoft.com/office/drawing/2014/main" id="{173991E0-35D8-4819-9859-D8DF2302BCA2}"/>
              </a:ext>
            </a:extLst>
          </p:cNvPr>
          <p:cNvPicPr>
            <a:picLocks noChangeAspect="1"/>
          </p:cNvPicPr>
          <p:nvPr/>
        </p:nvPicPr>
        <p:blipFill>
          <a:blip r:embed="rId2"/>
          <a:stretch>
            <a:fillRect/>
          </a:stretch>
        </p:blipFill>
        <p:spPr>
          <a:xfrm>
            <a:off x="833691" y="3561839"/>
            <a:ext cx="4468683" cy="1711913"/>
          </a:xfrm>
          <a:prstGeom prst="rect">
            <a:avLst/>
          </a:prstGeom>
        </p:spPr>
      </p:pic>
      <p:pic>
        <p:nvPicPr>
          <p:cNvPr id="12" name="Picture 11">
            <a:extLst>
              <a:ext uri="{FF2B5EF4-FFF2-40B4-BE49-F238E27FC236}">
                <a16:creationId xmlns:a16="http://schemas.microsoft.com/office/drawing/2014/main" id="{C86194D2-0407-4B91-877E-F0B9D6690E8F}"/>
              </a:ext>
            </a:extLst>
          </p:cNvPr>
          <p:cNvPicPr>
            <a:picLocks noChangeAspect="1"/>
          </p:cNvPicPr>
          <p:nvPr/>
        </p:nvPicPr>
        <p:blipFill>
          <a:blip r:embed="rId3"/>
          <a:stretch>
            <a:fillRect/>
          </a:stretch>
        </p:blipFill>
        <p:spPr>
          <a:xfrm>
            <a:off x="5347747" y="3561838"/>
            <a:ext cx="4153954" cy="1711914"/>
          </a:xfrm>
          <a:prstGeom prst="rect">
            <a:avLst/>
          </a:prstGeom>
        </p:spPr>
      </p:pic>
      <p:cxnSp>
        <p:nvCxnSpPr>
          <p:cNvPr id="16" name="Straight Arrow Connector 15">
            <a:extLst>
              <a:ext uri="{FF2B5EF4-FFF2-40B4-BE49-F238E27FC236}">
                <a16:creationId xmlns:a16="http://schemas.microsoft.com/office/drawing/2014/main" id="{E299243B-70A4-47C4-8CAF-73D66E7B1E47}"/>
              </a:ext>
            </a:extLst>
          </p:cNvPr>
          <p:cNvCxnSpPr/>
          <p:nvPr/>
        </p:nvCxnSpPr>
        <p:spPr>
          <a:xfrm>
            <a:off x="2998118" y="4209911"/>
            <a:ext cx="2736304" cy="576064"/>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a:extLst>
              <a:ext uri="{FF2B5EF4-FFF2-40B4-BE49-F238E27FC236}">
                <a16:creationId xmlns:a16="http://schemas.microsoft.com/office/drawing/2014/main" id="{1AD4D300-BB8B-4F06-B609-3A709F64A13B}"/>
              </a:ext>
            </a:extLst>
          </p:cNvPr>
          <p:cNvCxnSpPr/>
          <p:nvPr/>
        </p:nvCxnSpPr>
        <p:spPr>
          <a:xfrm flipV="1">
            <a:off x="6598518" y="4713967"/>
            <a:ext cx="144016" cy="72008"/>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49152592-DCE6-4DA5-B382-F28FB582045D}"/>
              </a:ext>
            </a:extLst>
          </p:cNvPr>
          <p:cNvCxnSpPr>
            <a:cxnSpLocks/>
          </p:cNvCxnSpPr>
          <p:nvPr/>
        </p:nvCxnSpPr>
        <p:spPr>
          <a:xfrm flipH="1" flipV="1">
            <a:off x="2926110" y="4137903"/>
            <a:ext cx="4104456" cy="504056"/>
          </a:xfrm>
          <a:prstGeom prst="straightConnector1">
            <a:avLst/>
          </a:prstGeom>
          <a:ln>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071115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DC15F1-9861-441B-A12D-665B7863D96C}"/>
              </a:ext>
            </a:extLst>
          </p:cNvPr>
          <p:cNvSpPr txBox="1"/>
          <p:nvPr/>
        </p:nvSpPr>
        <p:spPr>
          <a:xfrm>
            <a:off x="1665959" y="2913029"/>
            <a:ext cx="4125241" cy="523220"/>
          </a:xfrm>
          <a:prstGeom prst="rect">
            <a:avLst/>
          </a:prstGeom>
          <a:noFill/>
        </p:spPr>
        <p:txBody>
          <a:bodyPr wrap="square" rtlCol="0">
            <a:spAutoFit/>
          </a:bodyPr>
          <a:lstStyle/>
          <a:p>
            <a:r>
              <a:rPr lang="en-IN" sz="2800" b="1" dirty="0">
                <a:solidFill>
                  <a:schemeClr val="accent1">
                    <a:lumMod val="75000"/>
                  </a:schemeClr>
                </a:solidFill>
                <a:latin typeface="Calibri" pitchFamily="34" charset="0"/>
                <a:cs typeface="Calibri" pitchFamily="34" charset="0"/>
              </a:rPr>
              <a:t>Assignment</a:t>
            </a:r>
          </a:p>
        </p:txBody>
      </p:sp>
      <p:pic>
        <p:nvPicPr>
          <p:cNvPr id="5" name="Picture 4">
            <a:extLst>
              <a:ext uri="{FF2B5EF4-FFF2-40B4-BE49-F238E27FC236}">
                <a16:creationId xmlns:a16="http://schemas.microsoft.com/office/drawing/2014/main" id="{2082C942-4213-434D-A078-551B680A85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4530" y="1812007"/>
            <a:ext cx="4531511" cy="28321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832978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825236-3150-496A-9708-6B228192BB36}"/>
              </a:ext>
            </a:extLst>
          </p:cNvPr>
          <p:cNvSpPr txBox="1"/>
          <p:nvPr/>
        </p:nvSpPr>
        <p:spPr>
          <a:xfrm>
            <a:off x="-164417" y="1862633"/>
            <a:ext cx="6065640" cy="2677656"/>
          </a:xfrm>
          <a:prstGeom prst="rect">
            <a:avLst/>
          </a:prstGeom>
          <a:noFill/>
        </p:spPr>
        <p:txBody>
          <a:bodyPr wrap="square" rtlCol="0">
            <a:spAutoFit/>
          </a:bodyPr>
          <a:lstStyle/>
          <a:p>
            <a:pPr algn="r"/>
            <a:r>
              <a:rPr lang="en-IN" sz="2400" b="1" dirty="0">
                <a:solidFill>
                  <a:schemeClr val="accent1">
                    <a:lumMod val="75000"/>
                  </a:schemeClr>
                </a:solidFill>
                <a:latin typeface="Calibri" pitchFamily="34" charset="0"/>
                <a:cs typeface="Calibri" pitchFamily="34" charset="0"/>
              </a:rPr>
              <a:t>Module:</a:t>
            </a:r>
          </a:p>
          <a:p>
            <a:pPr algn="r"/>
            <a:endParaRPr lang="en-IN" sz="2400" b="1" dirty="0">
              <a:solidFill>
                <a:schemeClr val="accent1">
                  <a:lumMod val="75000"/>
                </a:schemeClr>
              </a:solidFill>
              <a:latin typeface="Calibri" pitchFamily="34" charset="0"/>
              <a:cs typeface="Calibri" pitchFamily="34" charset="0"/>
            </a:endParaRPr>
          </a:p>
          <a:p>
            <a:pPr algn="r"/>
            <a:r>
              <a:rPr lang="en-IN" sz="2400" b="1" dirty="0">
                <a:solidFill>
                  <a:schemeClr val="accent1">
                    <a:lumMod val="75000"/>
                  </a:schemeClr>
                </a:solidFill>
                <a:latin typeface="Calibri" pitchFamily="34" charset="0"/>
                <a:cs typeface="Calibri" pitchFamily="34" charset="0"/>
              </a:rPr>
              <a:t>Content Version:</a:t>
            </a:r>
          </a:p>
          <a:p>
            <a:pPr algn="r"/>
            <a:endParaRPr lang="en-IN" sz="2400" b="1" dirty="0">
              <a:solidFill>
                <a:schemeClr val="accent1">
                  <a:lumMod val="75000"/>
                </a:schemeClr>
              </a:solidFill>
              <a:latin typeface="Calibri" pitchFamily="34" charset="0"/>
              <a:cs typeface="Calibri" pitchFamily="34" charset="0"/>
            </a:endParaRPr>
          </a:p>
          <a:p>
            <a:pPr algn="r"/>
            <a:r>
              <a:rPr lang="en-IN" sz="2400" b="1" dirty="0">
                <a:solidFill>
                  <a:schemeClr val="accent1">
                    <a:lumMod val="75000"/>
                  </a:schemeClr>
                </a:solidFill>
                <a:latin typeface="Calibri" pitchFamily="34" charset="0"/>
                <a:cs typeface="Calibri" pitchFamily="34" charset="0"/>
              </a:rPr>
              <a:t>Duration:</a:t>
            </a:r>
          </a:p>
          <a:p>
            <a:pPr algn="r"/>
            <a:endParaRPr lang="en-IN" sz="2400" b="1" dirty="0">
              <a:solidFill>
                <a:schemeClr val="accent1">
                  <a:lumMod val="75000"/>
                </a:schemeClr>
              </a:solidFill>
              <a:latin typeface="Calibri" pitchFamily="34" charset="0"/>
              <a:cs typeface="Calibri" pitchFamily="34" charset="0"/>
            </a:endParaRPr>
          </a:p>
          <a:p>
            <a:pPr algn="r"/>
            <a:r>
              <a:rPr lang="en-IN" sz="2400" b="1" dirty="0">
                <a:solidFill>
                  <a:schemeClr val="accent1">
                    <a:lumMod val="75000"/>
                  </a:schemeClr>
                </a:solidFill>
                <a:latin typeface="Calibri" pitchFamily="34" charset="0"/>
                <a:cs typeface="Calibri" pitchFamily="34" charset="0"/>
              </a:rPr>
              <a:t>Developed By: </a:t>
            </a:r>
            <a:endParaRPr lang="en-IN" sz="2400" b="1" dirty="0">
              <a:solidFill>
                <a:schemeClr val="bg2">
                  <a:lumMod val="75000"/>
                </a:schemeClr>
              </a:solidFill>
              <a:latin typeface="Calibri" pitchFamily="34" charset="0"/>
            </a:endParaRPr>
          </a:p>
        </p:txBody>
      </p:sp>
      <p:sp>
        <p:nvSpPr>
          <p:cNvPr id="6" name="Rectangle 5">
            <a:extLst>
              <a:ext uri="{FF2B5EF4-FFF2-40B4-BE49-F238E27FC236}">
                <a16:creationId xmlns:a16="http://schemas.microsoft.com/office/drawing/2014/main" id="{6A8D92C0-05EB-4F2D-A7EF-CE0678F6E571}"/>
              </a:ext>
            </a:extLst>
          </p:cNvPr>
          <p:cNvSpPr/>
          <p:nvPr/>
        </p:nvSpPr>
        <p:spPr>
          <a:xfrm>
            <a:off x="5938542" y="2596314"/>
            <a:ext cx="5688166" cy="461665"/>
          </a:xfrm>
          <a:prstGeom prst="rect">
            <a:avLst/>
          </a:prstGeom>
        </p:spPr>
        <p:txBody>
          <a:bodyPr wrap="square">
            <a:spAutoFit/>
          </a:bodyPr>
          <a:lstStyle/>
          <a:p>
            <a:r>
              <a:rPr lang="en-IN" sz="2400" b="1" dirty="0">
                <a:solidFill>
                  <a:schemeClr val="bg2">
                    <a:lumMod val="75000"/>
                  </a:schemeClr>
                </a:solidFill>
                <a:latin typeface="Calibri" pitchFamily="34" charset="0"/>
                <a:cs typeface="Calibri" pitchFamily="34" charset="0"/>
              </a:rPr>
              <a:t> 1.0</a:t>
            </a:r>
            <a:endParaRPr lang="en-IN" sz="2400" b="1" dirty="0">
              <a:solidFill>
                <a:schemeClr val="accent1">
                  <a:lumMod val="75000"/>
                </a:schemeClr>
              </a:solidFill>
              <a:latin typeface="Calibri" pitchFamily="34" charset="0"/>
              <a:cs typeface="Calibri" pitchFamily="34" charset="0"/>
            </a:endParaRPr>
          </a:p>
        </p:txBody>
      </p:sp>
      <p:sp>
        <p:nvSpPr>
          <p:cNvPr id="7" name="Rectangle 6">
            <a:extLst>
              <a:ext uri="{FF2B5EF4-FFF2-40B4-BE49-F238E27FC236}">
                <a16:creationId xmlns:a16="http://schemas.microsoft.com/office/drawing/2014/main" id="{3C180388-3F09-4EE8-A956-0AA5B35F6B0F}"/>
              </a:ext>
            </a:extLst>
          </p:cNvPr>
          <p:cNvSpPr/>
          <p:nvPr/>
        </p:nvSpPr>
        <p:spPr>
          <a:xfrm>
            <a:off x="6000218" y="3347640"/>
            <a:ext cx="5688166" cy="461665"/>
          </a:xfrm>
          <a:prstGeom prst="rect">
            <a:avLst/>
          </a:prstGeom>
        </p:spPr>
        <p:txBody>
          <a:bodyPr wrap="square">
            <a:spAutoFit/>
          </a:bodyPr>
          <a:lstStyle/>
          <a:p>
            <a:r>
              <a:rPr lang="en-IN" sz="2400" b="1" dirty="0">
                <a:solidFill>
                  <a:schemeClr val="bg2">
                    <a:lumMod val="75000"/>
                  </a:schemeClr>
                </a:solidFill>
                <a:latin typeface="Calibri" pitchFamily="34" charset="0"/>
              </a:rPr>
              <a:t>Minutes </a:t>
            </a:r>
          </a:p>
        </p:txBody>
      </p:sp>
      <p:sp>
        <p:nvSpPr>
          <p:cNvPr id="8" name="Rectangle 7">
            <a:extLst>
              <a:ext uri="{FF2B5EF4-FFF2-40B4-BE49-F238E27FC236}">
                <a16:creationId xmlns:a16="http://schemas.microsoft.com/office/drawing/2014/main" id="{D3C396B8-18AB-41AB-947B-91F283812019}"/>
              </a:ext>
            </a:extLst>
          </p:cNvPr>
          <p:cNvSpPr/>
          <p:nvPr/>
        </p:nvSpPr>
        <p:spPr>
          <a:xfrm>
            <a:off x="6000217" y="4075109"/>
            <a:ext cx="5688166" cy="461665"/>
          </a:xfrm>
          <a:prstGeom prst="rect">
            <a:avLst/>
          </a:prstGeom>
        </p:spPr>
        <p:txBody>
          <a:bodyPr wrap="square">
            <a:spAutoFit/>
          </a:bodyPr>
          <a:lstStyle/>
          <a:p>
            <a:r>
              <a:rPr lang="en-IN" sz="2400" b="1" dirty="0">
                <a:solidFill>
                  <a:schemeClr val="bg2">
                    <a:lumMod val="75000"/>
                  </a:schemeClr>
                </a:solidFill>
                <a:latin typeface="Calibri" pitchFamily="34" charset="0"/>
                <a:cs typeface="Calibri" pitchFamily="34" charset="0"/>
              </a:rPr>
              <a:t>Sujal Ray</a:t>
            </a:r>
            <a:endParaRPr lang="en-IN" sz="2400" b="1" dirty="0">
              <a:solidFill>
                <a:schemeClr val="accent1">
                  <a:lumMod val="75000"/>
                </a:schemeClr>
              </a:solidFill>
              <a:latin typeface="Calibri" pitchFamily="34" charset="0"/>
              <a:cs typeface="Calibri" pitchFamily="34" charset="0"/>
            </a:endParaRPr>
          </a:p>
        </p:txBody>
      </p:sp>
      <p:sp>
        <p:nvSpPr>
          <p:cNvPr id="9" name="Rectangle 8">
            <a:extLst>
              <a:ext uri="{FF2B5EF4-FFF2-40B4-BE49-F238E27FC236}">
                <a16:creationId xmlns:a16="http://schemas.microsoft.com/office/drawing/2014/main" id="{D8C580D3-A07B-4E49-8FFC-C1D5C4538F1B}"/>
              </a:ext>
            </a:extLst>
          </p:cNvPr>
          <p:cNvSpPr/>
          <p:nvPr/>
        </p:nvSpPr>
        <p:spPr>
          <a:xfrm>
            <a:off x="5938542" y="1868845"/>
            <a:ext cx="5688166" cy="584775"/>
          </a:xfrm>
          <a:prstGeom prst="rect">
            <a:avLst/>
          </a:prstGeom>
        </p:spPr>
        <p:txBody>
          <a:bodyPr wrap="square" lIns="91440" tIns="45720" rIns="91440" bIns="45720" anchor="t">
            <a:spAutoFit/>
          </a:bodyPr>
          <a:lstStyle/>
          <a:p>
            <a:r>
              <a:rPr lang="en-IN" sz="1600" b="1" dirty="0">
                <a:ea typeface="+mn-lt"/>
                <a:cs typeface="+mn-lt"/>
              </a:rPr>
              <a:t>Working with Components, Handling Data, Property, Event binding, Two Way data binding</a:t>
            </a:r>
            <a:endParaRPr lang="en-US" sz="1600" b="1">
              <a:cs typeface="Segoe UI"/>
            </a:endParaRPr>
          </a:p>
        </p:txBody>
      </p:sp>
    </p:spTree>
    <p:extLst>
      <p:ext uri="{BB962C8B-B14F-4D97-AF65-F5344CB8AC3E}">
        <p14:creationId xmlns:p14="http://schemas.microsoft.com/office/powerpoint/2010/main" val="28158711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7A4B790-6B2B-4663-9128-BCE0409FE42B}"/>
              </a:ext>
            </a:extLst>
          </p:cNvPr>
          <p:cNvSpPr txBox="1"/>
          <p:nvPr/>
        </p:nvSpPr>
        <p:spPr>
          <a:xfrm>
            <a:off x="683050" y="492318"/>
            <a:ext cx="9201444" cy="523220"/>
          </a:xfrm>
          <a:prstGeom prst="rect">
            <a:avLst/>
          </a:prstGeom>
          <a:noFill/>
        </p:spPr>
        <p:txBody>
          <a:bodyPr wrap="square" rtlCol="0">
            <a:spAutoFit/>
          </a:bodyPr>
          <a:lstStyle/>
          <a:p>
            <a:r>
              <a:rPr lang="en-IN" sz="2800" b="1" dirty="0">
                <a:solidFill>
                  <a:schemeClr val="bg1"/>
                </a:solidFill>
                <a:latin typeface="Calibri" pitchFamily="34" charset="0"/>
                <a:cs typeface="Calibri" pitchFamily="34" charset="0"/>
              </a:rPr>
              <a:t>Assignment – Part1</a:t>
            </a:r>
          </a:p>
        </p:txBody>
      </p:sp>
      <p:sp>
        <p:nvSpPr>
          <p:cNvPr id="8" name="Content Placeholder 1">
            <a:extLst>
              <a:ext uri="{FF2B5EF4-FFF2-40B4-BE49-F238E27FC236}">
                <a16:creationId xmlns:a16="http://schemas.microsoft.com/office/drawing/2014/main" id="{82762957-E041-428D-AC16-26AE6D63DBCF}"/>
              </a:ext>
            </a:extLst>
          </p:cNvPr>
          <p:cNvSpPr txBox="1">
            <a:spLocks/>
          </p:cNvSpPr>
          <p:nvPr/>
        </p:nvSpPr>
        <p:spPr>
          <a:xfrm>
            <a:off x="302534" y="1757362"/>
            <a:ext cx="11498941" cy="50085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sz="16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F5D2471E-CFD2-4FCE-B556-BD80D5ACF39A}"/>
              </a:ext>
            </a:extLst>
          </p:cNvPr>
          <p:cNvSpPr txBox="1"/>
          <p:nvPr/>
        </p:nvSpPr>
        <p:spPr>
          <a:xfrm>
            <a:off x="683050" y="1358890"/>
            <a:ext cx="11206416" cy="2957861"/>
          </a:xfrm>
          <a:prstGeom prst="rect">
            <a:avLst/>
          </a:prstGeom>
          <a:noFill/>
        </p:spPr>
        <p:txBody>
          <a:bodyPr wrap="square">
            <a:spAutoFit/>
          </a:bodyPr>
          <a:lstStyle/>
          <a:p>
            <a:pPr marL="342900" indent="-342900">
              <a:lnSpc>
                <a:spcPct val="150000"/>
              </a:lnSpc>
              <a:buAutoNum type="arabicPeriod"/>
            </a:pPr>
            <a:r>
              <a:rPr lang="en-IN" dirty="0">
                <a:latin typeface="Calibri" panose="020F0502020204030204" pitchFamily="34" charset="0"/>
                <a:cs typeface="Calibri" panose="020F0502020204030204" pitchFamily="34" charset="0"/>
              </a:rPr>
              <a:t>Create two new component using Angular CLI named “success” and “failure” without </a:t>
            </a:r>
            <a:r>
              <a:rPr lang="en-IN" dirty="0" err="1">
                <a:latin typeface="Calibri" panose="020F0502020204030204" pitchFamily="34" charset="0"/>
                <a:cs typeface="Calibri" panose="020F0502020204030204" pitchFamily="34" charset="0"/>
              </a:rPr>
              <a:t>spec.ts</a:t>
            </a:r>
            <a:r>
              <a:rPr lang="en-IN" dirty="0">
                <a:latin typeface="Calibri" panose="020F0502020204030204" pitchFamily="34" charset="0"/>
                <a:cs typeface="Calibri" panose="020F0502020204030204" pitchFamily="34" charset="0"/>
              </a:rPr>
              <a:t> file.</a:t>
            </a:r>
          </a:p>
          <a:p>
            <a:pPr>
              <a:lnSpc>
                <a:spcPct val="150000"/>
              </a:lnSpc>
            </a:pPr>
            <a:r>
              <a:rPr lang="en-IN" dirty="0">
                <a:latin typeface="Calibri" panose="020F0502020204030204" pitchFamily="34" charset="0"/>
                <a:cs typeface="Calibri" panose="020F0502020204030204" pitchFamily="34" charset="0"/>
              </a:rPr>
              <a:t>2. The template &amp; CSS for success component will be used externally.</a:t>
            </a:r>
          </a:p>
          <a:p>
            <a:pPr>
              <a:lnSpc>
                <a:spcPct val="150000"/>
              </a:lnSpc>
            </a:pPr>
            <a:r>
              <a:rPr lang="en-IN" dirty="0">
                <a:latin typeface="Calibri" panose="020F0502020204030204" pitchFamily="34" charset="0"/>
                <a:cs typeface="Calibri" panose="020F0502020204030204" pitchFamily="34" charset="0"/>
              </a:rPr>
              <a:t>3. The template &amp; CSS for failure component will be used internally.</a:t>
            </a:r>
          </a:p>
          <a:p>
            <a:pPr>
              <a:lnSpc>
                <a:spcPct val="150000"/>
              </a:lnSpc>
            </a:pPr>
            <a:r>
              <a:rPr lang="en-IN" dirty="0">
                <a:latin typeface="Calibri" panose="020F0502020204030204" pitchFamily="34" charset="0"/>
                <a:cs typeface="Calibri" panose="020F0502020204030204" pitchFamily="34" charset="0"/>
              </a:rPr>
              <a:t>4. The selector for failure will be attribute selector.</a:t>
            </a:r>
          </a:p>
          <a:p>
            <a:pPr>
              <a:lnSpc>
                <a:spcPct val="150000"/>
              </a:lnSpc>
            </a:pPr>
            <a:r>
              <a:rPr lang="en-IN" dirty="0">
                <a:latin typeface="Calibri" panose="020F0502020204030204" pitchFamily="34" charset="0"/>
                <a:cs typeface="Calibri" panose="020F0502020204030204" pitchFamily="34" charset="0"/>
              </a:rPr>
              <a:t>5. Keep success component on top and failure after success.</a:t>
            </a:r>
          </a:p>
          <a:p>
            <a:pPr>
              <a:lnSpc>
                <a:spcPct val="150000"/>
              </a:lnSpc>
            </a:pPr>
            <a:r>
              <a:rPr lang="en-IN" dirty="0">
                <a:latin typeface="Calibri" panose="020F0502020204030204" pitchFamily="34" charset="0"/>
                <a:cs typeface="Calibri" panose="020F0502020204030204" pitchFamily="34" charset="0"/>
              </a:rPr>
              <a:t>6. Style Success with Green </a:t>
            </a:r>
            <a:r>
              <a:rPr lang="en-IN" dirty="0" err="1">
                <a:latin typeface="Calibri" panose="020F0502020204030204" pitchFamily="34" charset="0"/>
                <a:cs typeface="Calibri" panose="020F0502020204030204" pitchFamily="34" charset="0"/>
              </a:rPr>
              <a:t>Color</a:t>
            </a:r>
            <a:r>
              <a:rPr lang="en-IN" dirty="0">
                <a:latin typeface="Calibri" panose="020F0502020204030204" pitchFamily="34" charset="0"/>
                <a:cs typeface="Calibri" panose="020F0502020204030204" pitchFamily="34" charset="0"/>
              </a:rPr>
              <a:t> with external style &amp; failure with red </a:t>
            </a:r>
            <a:r>
              <a:rPr lang="en-IN" dirty="0" err="1">
                <a:latin typeface="Calibri" panose="020F0502020204030204" pitchFamily="34" charset="0"/>
                <a:cs typeface="Calibri" panose="020F0502020204030204" pitchFamily="34" charset="0"/>
              </a:rPr>
              <a:t>Color</a:t>
            </a:r>
            <a:r>
              <a:rPr lang="en-IN" dirty="0">
                <a:latin typeface="Calibri" panose="020F0502020204030204" pitchFamily="34" charset="0"/>
                <a:cs typeface="Calibri" panose="020F0502020204030204" pitchFamily="34" charset="0"/>
              </a:rPr>
              <a:t> with inline styling.</a:t>
            </a:r>
          </a:p>
          <a:p>
            <a:pPr>
              <a:lnSpc>
                <a:spcPct val="150000"/>
              </a:lnSpc>
            </a:pPr>
            <a:r>
              <a:rPr lang="en-IN" dirty="0">
                <a:latin typeface="Calibri" panose="020F0502020204030204" pitchFamily="34" charset="0"/>
                <a:cs typeface="Calibri" panose="020F0502020204030204" pitchFamily="34" charset="0"/>
              </a:rPr>
              <a:t>Output will be like:</a:t>
            </a:r>
          </a:p>
        </p:txBody>
      </p:sp>
      <p:pic>
        <p:nvPicPr>
          <p:cNvPr id="7" name="Picture 6">
            <a:extLst>
              <a:ext uri="{FF2B5EF4-FFF2-40B4-BE49-F238E27FC236}">
                <a16:creationId xmlns:a16="http://schemas.microsoft.com/office/drawing/2014/main" id="{646F5C45-1AB3-42BC-8DC2-E36BB4492017}"/>
              </a:ext>
            </a:extLst>
          </p:cNvPr>
          <p:cNvPicPr>
            <a:picLocks noChangeAspect="1"/>
          </p:cNvPicPr>
          <p:nvPr/>
        </p:nvPicPr>
        <p:blipFill>
          <a:blip r:embed="rId2"/>
          <a:stretch>
            <a:fillRect/>
          </a:stretch>
        </p:blipFill>
        <p:spPr>
          <a:xfrm>
            <a:off x="302534" y="4365432"/>
            <a:ext cx="5029200" cy="2000250"/>
          </a:xfrm>
          <a:prstGeom prst="rect">
            <a:avLst/>
          </a:prstGeom>
        </p:spPr>
      </p:pic>
    </p:spTree>
    <p:extLst>
      <p:ext uri="{BB962C8B-B14F-4D97-AF65-F5344CB8AC3E}">
        <p14:creationId xmlns:p14="http://schemas.microsoft.com/office/powerpoint/2010/main" val="35214879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7A4B790-6B2B-4663-9128-BCE0409FE42B}"/>
              </a:ext>
            </a:extLst>
          </p:cNvPr>
          <p:cNvSpPr txBox="1"/>
          <p:nvPr/>
        </p:nvSpPr>
        <p:spPr>
          <a:xfrm>
            <a:off x="683050" y="492318"/>
            <a:ext cx="9201444" cy="523220"/>
          </a:xfrm>
          <a:prstGeom prst="rect">
            <a:avLst/>
          </a:prstGeom>
          <a:noFill/>
        </p:spPr>
        <p:txBody>
          <a:bodyPr wrap="square" rtlCol="0">
            <a:spAutoFit/>
          </a:bodyPr>
          <a:lstStyle/>
          <a:p>
            <a:r>
              <a:rPr lang="en-IN" sz="2800" b="1" dirty="0">
                <a:solidFill>
                  <a:schemeClr val="bg1"/>
                </a:solidFill>
                <a:latin typeface="Calibri" pitchFamily="34" charset="0"/>
                <a:cs typeface="Calibri" pitchFamily="34" charset="0"/>
              </a:rPr>
              <a:t>Assignment – Part2</a:t>
            </a:r>
          </a:p>
        </p:txBody>
      </p:sp>
      <p:sp>
        <p:nvSpPr>
          <p:cNvPr id="8" name="Content Placeholder 1">
            <a:extLst>
              <a:ext uri="{FF2B5EF4-FFF2-40B4-BE49-F238E27FC236}">
                <a16:creationId xmlns:a16="http://schemas.microsoft.com/office/drawing/2014/main" id="{82762957-E041-428D-AC16-26AE6D63DBCF}"/>
              </a:ext>
            </a:extLst>
          </p:cNvPr>
          <p:cNvSpPr txBox="1">
            <a:spLocks/>
          </p:cNvSpPr>
          <p:nvPr/>
        </p:nvSpPr>
        <p:spPr>
          <a:xfrm>
            <a:off x="302534" y="1757362"/>
            <a:ext cx="11498941" cy="50085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sz="160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F5D2471E-CFD2-4FCE-B556-BD80D5ACF39A}"/>
              </a:ext>
            </a:extLst>
          </p:cNvPr>
          <p:cNvSpPr txBox="1"/>
          <p:nvPr/>
        </p:nvSpPr>
        <p:spPr>
          <a:xfrm>
            <a:off x="683050" y="1358890"/>
            <a:ext cx="11206416" cy="1711366"/>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IN" dirty="0">
                <a:latin typeface="Calibri" panose="020F0502020204030204" pitchFamily="34" charset="0"/>
                <a:cs typeface="Calibri" panose="020F0502020204030204" pitchFamily="34" charset="0"/>
              </a:rPr>
              <a:t>Create input field that will update property ‘</a:t>
            </a:r>
            <a:r>
              <a:rPr lang="en-IN" dirty="0" err="1">
                <a:latin typeface="Calibri" panose="020F0502020204030204" pitchFamily="34" charset="0"/>
                <a:cs typeface="Calibri" panose="020F0502020204030204" pitchFamily="34" charset="0"/>
              </a:rPr>
              <a:t>companyName</a:t>
            </a:r>
            <a:r>
              <a:rPr lang="en-IN" dirty="0">
                <a:latin typeface="Calibri" panose="020F0502020204030204" pitchFamily="34" charset="0"/>
                <a:cs typeface="Calibri" panose="020F0502020204030204" pitchFamily="34" charset="0"/>
              </a:rPr>
              <a:t>’ with two way data binding</a:t>
            </a:r>
          </a:p>
          <a:p>
            <a:pPr marL="285750" indent="-285750">
              <a:lnSpc>
                <a:spcPct val="150000"/>
              </a:lnSpc>
              <a:buFont typeface="Arial" panose="020B0604020202020204" pitchFamily="34" charset="0"/>
              <a:buChar char="•"/>
            </a:pPr>
            <a:r>
              <a:rPr lang="en-IN" dirty="0">
                <a:latin typeface="Calibri" panose="020F0502020204030204" pitchFamily="34" charset="0"/>
                <a:cs typeface="Calibri" panose="020F0502020204030204" pitchFamily="34" charset="0"/>
              </a:rPr>
              <a:t>Display </a:t>
            </a:r>
            <a:r>
              <a:rPr lang="en-IN" dirty="0" err="1">
                <a:latin typeface="Calibri" panose="020F0502020204030204" pitchFamily="34" charset="0"/>
                <a:cs typeface="Calibri" panose="020F0502020204030204" pitchFamily="34" charset="0"/>
              </a:rPr>
              <a:t>companyName</a:t>
            </a:r>
            <a:r>
              <a:rPr lang="en-IN" dirty="0">
                <a:latin typeface="Calibri" panose="020F0502020204030204" pitchFamily="34" charset="0"/>
                <a:cs typeface="Calibri" panose="020F0502020204030204" pitchFamily="34" charset="0"/>
              </a:rPr>
              <a:t> inside p tag with string interpolation</a:t>
            </a:r>
          </a:p>
          <a:p>
            <a:pPr marL="285750" indent="-285750">
              <a:lnSpc>
                <a:spcPct val="150000"/>
              </a:lnSpc>
              <a:buFont typeface="Arial" panose="020B0604020202020204" pitchFamily="34" charset="0"/>
              <a:buChar char="•"/>
            </a:pPr>
            <a:r>
              <a:rPr lang="en-IN" dirty="0">
                <a:latin typeface="Calibri" panose="020F0502020204030204" pitchFamily="34" charset="0"/>
                <a:cs typeface="Calibri" panose="020F0502020204030204" pitchFamily="34" charset="0"/>
              </a:rPr>
              <a:t>Create a button as label ‘Button’ that will be enabled only if </a:t>
            </a:r>
            <a:r>
              <a:rPr lang="en-IN" dirty="0" err="1">
                <a:latin typeface="Calibri" panose="020F0502020204030204" pitchFamily="34" charset="0"/>
                <a:cs typeface="Calibri" panose="020F0502020204030204" pitchFamily="34" charset="0"/>
              </a:rPr>
              <a:t>companyName</a:t>
            </a:r>
            <a:r>
              <a:rPr lang="en-IN" dirty="0">
                <a:latin typeface="Calibri" panose="020F0502020204030204" pitchFamily="34" charset="0"/>
                <a:cs typeface="Calibri" panose="020F0502020204030204" pitchFamily="34" charset="0"/>
              </a:rPr>
              <a:t> is not empty</a:t>
            </a:r>
          </a:p>
          <a:p>
            <a:pPr marL="285750" indent="-285750">
              <a:lnSpc>
                <a:spcPct val="150000"/>
              </a:lnSpc>
              <a:buFont typeface="Arial" panose="020B0604020202020204" pitchFamily="34" charset="0"/>
              <a:buChar char="•"/>
            </a:pPr>
            <a:r>
              <a:rPr lang="en-IN" dirty="0">
                <a:latin typeface="Calibri" panose="020F0502020204030204" pitchFamily="34" charset="0"/>
                <a:cs typeface="Calibri" panose="020F0502020204030204" pitchFamily="34" charset="0"/>
              </a:rPr>
              <a:t>On click of button change </a:t>
            </a:r>
            <a:r>
              <a:rPr lang="en-IN" dirty="0" err="1">
                <a:latin typeface="Calibri" panose="020F0502020204030204" pitchFamily="34" charset="0"/>
                <a:cs typeface="Calibri" panose="020F0502020204030204" pitchFamily="34" charset="0"/>
              </a:rPr>
              <a:t>companyName</a:t>
            </a:r>
            <a:r>
              <a:rPr lang="en-IN" dirty="0">
                <a:latin typeface="Calibri" panose="020F0502020204030204" pitchFamily="34" charset="0"/>
                <a:cs typeface="Calibri" panose="020F0502020204030204" pitchFamily="34" charset="0"/>
              </a:rPr>
              <a:t> with ‘XYZ company’</a:t>
            </a:r>
          </a:p>
        </p:txBody>
      </p:sp>
      <p:pic>
        <p:nvPicPr>
          <p:cNvPr id="9" name="Picture 8">
            <a:extLst>
              <a:ext uri="{FF2B5EF4-FFF2-40B4-BE49-F238E27FC236}">
                <a16:creationId xmlns:a16="http://schemas.microsoft.com/office/drawing/2014/main" id="{44887A78-A179-4BB2-99F5-1C9786984E10}"/>
              </a:ext>
            </a:extLst>
          </p:cNvPr>
          <p:cNvPicPr>
            <a:picLocks noChangeAspect="1"/>
          </p:cNvPicPr>
          <p:nvPr/>
        </p:nvPicPr>
        <p:blipFill>
          <a:blip r:embed="rId2"/>
          <a:stretch>
            <a:fillRect/>
          </a:stretch>
        </p:blipFill>
        <p:spPr>
          <a:xfrm>
            <a:off x="683050" y="3321808"/>
            <a:ext cx="3888432" cy="2343150"/>
          </a:xfrm>
          <a:prstGeom prst="rect">
            <a:avLst/>
          </a:prstGeom>
        </p:spPr>
      </p:pic>
    </p:spTree>
    <p:extLst>
      <p:ext uri="{BB962C8B-B14F-4D97-AF65-F5344CB8AC3E}">
        <p14:creationId xmlns:p14="http://schemas.microsoft.com/office/powerpoint/2010/main" val="20217592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7481D2-7179-4135-B979-0F951314FAFA}"/>
              </a:ext>
            </a:extLst>
          </p:cNvPr>
          <p:cNvSpPr txBox="1"/>
          <p:nvPr/>
        </p:nvSpPr>
        <p:spPr>
          <a:xfrm>
            <a:off x="735565" y="489811"/>
            <a:ext cx="7673593" cy="523220"/>
          </a:xfrm>
          <a:prstGeom prst="rect">
            <a:avLst/>
          </a:prstGeom>
          <a:noFill/>
        </p:spPr>
        <p:txBody>
          <a:bodyPr wrap="square" rtlCol="0">
            <a:spAutoFit/>
          </a:bodyPr>
          <a:lstStyle/>
          <a:p>
            <a:r>
              <a:rPr lang="en-IN" sz="2800" b="1" dirty="0">
                <a:solidFill>
                  <a:schemeClr val="bg1"/>
                </a:solidFill>
                <a:latin typeface="Calibri" pitchFamily="34" charset="0"/>
                <a:cs typeface="Calibri" pitchFamily="34" charset="0"/>
              </a:rPr>
              <a:t>Knowledge Check – Quiz Time</a:t>
            </a:r>
          </a:p>
        </p:txBody>
      </p:sp>
      <p:sp>
        <p:nvSpPr>
          <p:cNvPr id="5" name="Rectangle 4">
            <a:extLst>
              <a:ext uri="{FF2B5EF4-FFF2-40B4-BE49-F238E27FC236}">
                <a16:creationId xmlns:a16="http://schemas.microsoft.com/office/drawing/2014/main" id="{B5FC521A-B437-4957-AB5C-DD9AA7F93CF6}"/>
              </a:ext>
            </a:extLst>
          </p:cNvPr>
          <p:cNvSpPr/>
          <p:nvPr/>
        </p:nvSpPr>
        <p:spPr>
          <a:xfrm>
            <a:off x="735565" y="1246711"/>
            <a:ext cx="10083290" cy="4939814"/>
          </a:xfrm>
          <a:prstGeom prst="rect">
            <a:avLst/>
          </a:prstGeom>
        </p:spPr>
        <p:txBody>
          <a:bodyPr wrap="square">
            <a:spAutoFit/>
          </a:bodyPr>
          <a:lstStyle/>
          <a:p>
            <a:pPr marL="342900" indent="-342900">
              <a:lnSpc>
                <a:spcPct val="250000"/>
              </a:lnSpc>
              <a:buFont typeface="+mj-lt"/>
              <a:buAutoNum type="arabicPeriod"/>
            </a:pPr>
            <a:r>
              <a:rPr lang="en-US" dirty="0"/>
              <a:t>Question Description </a:t>
            </a:r>
          </a:p>
          <a:p>
            <a:pPr lvl="1">
              <a:lnSpc>
                <a:spcPct val="250000"/>
              </a:lnSpc>
            </a:pPr>
            <a:r>
              <a:rPr lang="en-US" dirty="0"/>
              <a:t>Option#1	Option#2	</a:t>
            </a:r>
            <a:r>
              <a:rPr lang="en-US" b="1" dirty="0"/>
              <a:t>Answer#3</a:t>
            </a:r>
            <a:r>
              <a:rPr lang="en-US" dirty="0"/>
              <a:t>	 Option#4</a:t>
            </a:r>
          </a:p>
          <a:p>
            <a:pPr marL="342900" indent="-342900">
              <a:lnSpc>
                <a:spcPct val="250000"/>
              </a:lnSpc>
              <a:buFont typeface="+mj-lt"/>
              <a:buAutoNum type="arabicPeriod"/>
            </a:pPr>
            <a:r>
              <a:rPr lang="en-US" dirty="0"/>
              <a:t>Question Description </a:t>
            </a:r>
          </a:p>
          <a:p>
            <a:pPr lvl="1">
              <a:lnSpc>
                <a:spcPct val="250000"/>
              </a:lnSpc>
            </a:pPr>
            <a:r>
              <a:rPr lang="en-US" dirty="0"/>
              <a:t>True		False</a:t>
            </a:r>
          </a:p>
          <a:p>
            <a:pPr marL="342900" indent="-342900">
              <a:lnSpc>
                <a:spcPct val="250000"/>
              </a:lnSpc>
              <a:buFont typeface="+mj-lt"/>
              <a:buAutoNum type="arabicPeriod"/>
            </a:pPr>
            <a:r>
              <a:rPr lang="en-US" dirty="0"/>
              <a:t>Question Description </a:t>
            </a:r>
          </a:p>
          <a:p>
            <a:pPr lvl="1">
              <a:lnSpc>
                <a:spcPct val="250000"/>
              </a:lnSpc>
            </a:pPr>
            <a:r>
              <a:rPr lang="en-US" dirty="0"/>
              <a:t>Fill ______ the Blank?</a:t>
            </a:r>
          </a:p>
          <a:p>
            <a:pPr marL="342900" indent="-342900">
              <a:lnSpc>
                <a:spcPct val="250000"/>
              </a:lnSpc>
              <a:buFont typeface="+mj-lt"/>
              <a:buAutoNum type="arabicPeriod"/>
            </a:pPr>
            <a:r>
              <a:rPr lang="en-US" dirty="0"/>
              <a:t>Question Description (Match The Following)</a:t>
            </a:r>
          </a:p>
        </p:txBody>
      </p:sp>
    </p:spTree>
    <p:extLst>
      <p:ext uri="{BB962C8B-B14F-4D97-AF65-F5344CB8AC3E}">
        <p14:creationId xmlns:p14="http://schemas.microsoft.com/office/powerpoint/2010/main" val="39806262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7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12192000" cy="6857999"/>
          </a:xfrm>
          <a:prstGeom prst="rect">
            <a:avLst/>
          </a:prstGeom>
        </p:spPr>
      </p:pic>
      <p:sp>
        <p:nvSpPr>
          <p:cNvPr id="78" name="Rectangle 77"/>
          <p:cNvSpPr/>
          <p:nvPr/>
        </p:nvSpPr>
        <p:spPr>
          <a:xfrm>
            <a:off x="0" y="0"/>
            <a:ext cx="12192000" cy="6858000"/>
          </a:xfrm>
          <a:prstGeom prst="rect">
            <a:avLst/>
          </a:prstGeom>
          <a:solidFill>
            <a:schemeClr val="tx1">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2" name="Title 15"/>
          <p:cNvSpPr txBox="1">
            <a:spLocks/>
          </p:cNvSpPr>
          <p:nvPr/>
        </p:nvSpPr>
        <p:spPr>
          <a:xfrm>
            <a:off x="2319866" y="2768600"/>
            <a:ext cx="7078134" cy="1320800"/>
          </a:xfrm>
          <a:prstGeom prst="parallelogram">
            <a:avLst>
              <a:gd name="adj" fmla="val 37088"/>
            </a:avLst>
          </a:prstGeom>
          <a:solidFill>
            <a:schemeClr val="accent1">
              <a:lumMod val="50000"/>
              <a:alpha val="50000"/>
            </a:schemeClr>
          </a:solidFill>
        </p:spPr>
        <p:txBody>
          <a:bodyPr vert="horz" lIns="91440" tIns="72000" rIns="91440" bIns="36000" rtlCol="0" anchor="ctr">
            <a:noAutofit/>
          </a:bodyPr>
          <a:lstStyle>
            <a:lvl1pPr algn="l" defTabSz="914400" rtl="0" eaLnBrk="1" latinLnBrk="0" hangingPunct="1">
              <a:lnSpc>
                <a:spcPct val="90000"/>
              </a:lnSpc>
              <a:spcBef>
                <a:spcPct val="0"/>
              </a:spcBef>
              <a:buNone/>
              <a:defRPr sz="2800" b="1" kern="1200">
                <a:solidFill>
                  <a:schemeClr val="bg1"/>
                </a:solidFill>
                <a:latin typeface="+mj-lt"/>
                <a:ea typeface="+mj-ea"/>
                <a:cs typeface="+mj-cs"/>
              </a:defRPr>
            </a:lvl1pPr>
          </a:lstStyle>
          <a:p>
            <a:pPr algn="ctr"/>
            <a:endParaRPr lang="id-ID" sz="9600" i="1" dirty="0"/>
          </a:p>
        </p:txBody>
      </p:sp>
      <p:grpSp>
        <p:nvGrpSpPr>
          <p:cNvPr id="102" name="Group 101"/>
          <p:cNvGrpSpPr/>
          <p:nvPr/>
        </p:nvGrpSpPr>
        <p:grpSpPr>
          <a:xfrm>
            <a:off x="744991" y="2536372"/>
            <a:ext cx="10702018" cy="1785256"/>
            <a:chOff x="740228" y="2536372"/>
            <a:chExt cx="10702018" cy="1785256"/>
          </a:xfrm>
        </p:grpSpPr>
        <p:cxnSp>
          <p:nvCxnSpPr>
            <p:cNvPr id="83" name="Straight Connector 82"/>
            <p:cNvCxnSpPr/>
            <p:nvPr/>
          </p:nvCxnSpPr>
          <p:spPr>
            <a:xfrm>
              <a:off x="1538514" y="4089400"/>
              <a:ext cx="3246437" cy="0"/>
            </a:xfrm>
            <a:prstGeom prst="line">
              <a:avLst/>
            </a:prstGeom>
            <a:ln w="2222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p:nvPr/>
          </p:nvCxnSpPr>
          <p:spPr>
            <a:xfrm>
              <a:off x="740228" y="4321628"/>
              <a:ext cx="2902631" cy="0"/>
            </a:xfrm>
            <a:prstGeom prst="line">
              <a:avLst/>
            </a:prstGeom>
            <a:ln w="2222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101" name="Group 100"/>
            <p:cNvGrpSpPr/>
            <p:nvPr/>
          </p:nvGrpSpPr>
          <p:grpSpPr>
            <a:xfrm flipH="1" flipV="1">
              <a:off x="8007123" y="2536372"/>
              <a:ext cx="3435123" cy="232228"/>
              <a:chOff x="740228" y="2536372"/>
              <a:chExt cx="3435123" cy="232228"/>
            </a:xfrm>
          </p:grpSpPr>
          <p:cxnSp>
            <p:nvCxnSpPr>
              <p:cNvPr id="99" name="Straight Connector 98"/>
              <p:cNvCxnSpPr/>
              <p:nvPr/>
            </p:nvCxnSpPr>
            <p:spPr>
              <a:xfrm flipV="1">
                <a:off x="1538513" y="2536372"/>
                <a:ext cx="2636838" cy="0"/>
              </a:xfrm>
              <a:prstGeom prst="line">
                <a:avLst/>
              </a:prstGeom>
              <a:ln w="2222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740228" y="2768600"/>
                <a:ext cx="2902631" cy="0"/>
              </a:xfrm>
              <a:prstGeom prst="line">
                <a:avLst/>
              </a:prstGeom>
              <a:ln w="22225">
                <a:solidFill>
                  <a:schemeClr val="accent4">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sp>
        <p:nvSpPr>
          <p:cNvPr id="95" name="Title 15"/>
          <p:cNvSpPr txBox="1">
            <a:spLocks/>
          </p:cNvSpPr>
          <p:nvPr/>
        </p:nvSpPr>
        <p:spPr>
          <a:xfrm>
            <a:off x="3048000" y="2768600"/>
            <a:ext cx="5621866" cy="1320800"/>
          </a:xfrm>
          <a:prstGeom prst="parallelogram">
            <a:avLst>
              <a:gd name="adj" fmla="val 32692"/>
            </a:avLst>
          </a:prstGeom>
          <a:noFill/>
        </p:spPr>
        <p:txBody>
          <a:bodyPr vert="horz" wrap="none" lIns="91440" tIns="108000" rIns="91440" bIns="0" rtlCol="0" anchor="ctr">
            <a:noAutofit/>
          </a:bodyPr>
          <a:lstStyle>
            <a:lvl1pPr algn="l" defTabSz="914400" rtl="0" eaLnBrk="1" latinLnBrk="0" hangingPunct="1">
              <a:lnSpc>
                <a:spcPct val="90000"/>
              </a:lnSpc>
              <a:spcBef>
                <a:spcPct val="0"/>
              </a:spcBef>
              <a:buNone/>
              <a:defRPr sz="2800" b="1" kern="1200">
                <a:solidFill>
                  <a:schemeClr val="bg1"/>
                </a:solidFill>
                <a:latin typeface="+mj-lt"/>
                <a:ea typeface="+mj-ea"/>
                <a:cs typeface="+mj-cs"/>
              </a:defRPr>
            </a:lvl1pPr>
          </a:lstStyle>
          <a:p>
            <a:pPr algn="ctr">
              <a:lnSpc>
                <a:spcPct val="80000"/>
              </a:lnSpc>
            </a:pPr>
            <a:r>
              <a:rPr lang="en-US" sz="11500" i="1" dirty="0"/>
              <a:t>THANK</a:t>
            </a:r>
            <a:br>
              <a:rPr lang="en-US" sz="11500" i="1" dirty="0"/>
            </a:br>
            <a:r>
              <a:rPr lang="en-US" sz="11500" i="1" dirty="0"/>
              <a:t>YOU</a:t>
            </a:r>
            <a:endParaRPr lang="id-ID" sz="11500" i="1" dirty="0"/>
          </a:p>
        </p:txBody>
      </p:sp>
      <p:sp>
        <p:nvSpPr>
          <p:cNvPr id="12" name="TextBox 11">
            <a:extLst>
              <a:ext uri="{FF2B5EF4-FFF2-40B4-BE49-F238E27FC236}">
                <a16:creationId xmlns:a16="http://schemas.microsoft.com/office/drawing/2014/main" id="{4E1B14DF-F18E-41D4-BB65-C06E04147F36}"/>
              </a:ext>
            </a:extLst>
          </p:cNvPr>
          <p:cNvSpPr txBox="1"/>
          <p:nvPr/>
        </p:nvSpPr>
        <p:spPr>
          <a:xfrm>
            <a:off x="2704894" y="4796214"/>
            <a:ext cx="6308077" cy="1122743"/>
          </a:xfrm>
          <a:prstGeom prst="rect">
            <a:avLst/>
          </a:prstGeom>
          <a:noFill/>
        </p:spPr>
        <p:txBody>
          <a:bodyPr wrap="square" rtlCol="0">
            <a:spAutoFit/>
          </a:bodyPr>
          <a:lstStyle/>
          <a:p>
            <a:pPr lvl="0" algn="ctr">
              <a:lnSpc>
                <a:spcPct val="200000"/>
              </a:lnSpc>
              <a:defRPr/>
            </a:pPr>
            <a:r>
              <a:rPr lang="en-US" dirty="0">
                <a:ln w="0"/>
                <a:solidFill>
                  <a:schemeClr val="bg1"/>
                </a:solidFill>
                <a:effectLst>
                  <a:outerShdw blurRad="38100" dist="19050" dir="2700000" algn="tl" rotWithShape="0">
                    <a:schemeClr val="dk1">
                      <a:alpha val="40000"/>
                    </a:schemeClr>
                  </a:outerShdw>
                </a:effectLst>
              </a:rPr>
              <a:t>YASH University | academy@yash.com </a:t>
            </a:r>
          </a:p>
          <a:p>
            <a:pPr lvl="0" algn="ctr">
              <a:lnSpc>
                <a:spcPct val="200000"/>
              </a:lnSpc>
              <a:defRPr/>
            </a:pPr>
            <a:r>
              <a:rPr lang="en-US" dirty="0">
                <a:ln w="0"/>
                <a:solidFill>
                  <a:schemeClr val="bg1"/>
                </a:solidFill>
                <a:effectLst>
                  <a:outerShdw blurRad="38100" dist="19050" dir="2700000" algn="tl" rotWithShape="0">
                    <a:schemeClr val="dk1">
                      <a:alpha val="40000"/>
                    </a:schemeClr>
                  </a:outerShdw>
                </a:effectLst>
              </a:rPr>
              <a:t>YASH Learning &amp; Development</a:t>
            </a:r>
          </a:p>
        </p:txBody>
      </p:sp>
    </p:spTree>
    <p:extLst>
      <p:ext uri="{BB962C8B-B14F-4D97-AF65-F5344CB8AC3E}">
        <p14:creationId xmlns:p14="http://schemas.microsoft.com/office/powerpoint/2010/main" val="27302493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08A64A9-5A61-48F7-A446-B2B2717729A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4321" y="1810587"/>
            <a:ext cx="4188566" cy="27907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 name="TextBox 4">
            <a:extLst>
              <a:ext uri="{FF2B5EF4-FFF2-40B4-BE49-F238E27FC236}">
                <a16:creationId xmlns:a16="http://schemas.microsoft.com/office/drawing/2014/main" id="{2A93574A-2E82-4314-992A-44BDD389003F}"/>
              </a:ext>
            </a:extLst>
          </p:cNvPr>
          <p:cNvSpPr txBox="1"/>
          <p:nvPr/>
        </p:nvSpPr>
        <p:spPr>
          <a:xfrm>
            <a:off x="694606" y="2876239"/>
            <a:ext cx="5909377" cy="461665"/>
          </a:xfrm>
          <a:prstGeom prst="rect">
            <a:avLst/>
          </a:prstGeom>
          <a:noFill/>
        </p:spPr>
        <p:txBody>
          <a:bodyPr wrap="square" rtlCol="0">
            <a:spAutoFit/>
          </a:bodyPr>
          <a:lstStyle/>
          <a:p>
            <a:r>
              <a:rPr lang="en-IN" sz="2400" b="1" dirty="0">
                <a:solidFill>
                  <a:schemeClr val="accent1">
                    <a:lumMod val="75000"/>
                  </a:schemeClr>
                </a:solidFill>
                <a:latin typeface="Ebrima" pitchFamily="2" charset="0"/>
                <a:ea typeface="Ebrima" pitchFamily="2" charset="0"/>
                <a:cs typeface="Ebrima" pitchFamily="2" charset="0"/>
              </a:rPr>
              <a:t>The Complete Angular Course</a:t>
            </a:r>
          </a:p>
        </p:txBody>
      </p:sp>
    </p:spTree>
    <p:extLst>
      <p:ext uri="{BB962C8B-B14F-4D97-AF65-F5344CB8AC3E}">
        <p14:creationId xmlns:p14="http://schemas.microsoft.com/office/powerpoint/2010/main" val="12171286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5053D3E-165A-43F3-B112-C6EF15B4E898}"/>
              </a:ext>
            </a:extLst>
          </p:cNvPr>
          <p:cNvSpPr txBox="1"/>
          <p:nvPr/>
        </p:nvSpPr>
        <p:spPr>
          <a:xfrm>
            <a:off x="649066" y="1864289"/>
            <a:ext cx="4759424" cy="4670766"/>
          </a:xfrm>
          <a:prstGeom prst="rect">
            <a:avLst/>
          </a:prstGeom>
          <a:noFill/>
        </p:spPr>
        <p:txBody>
          <a:bodyPr wrap="square" rtlCol="0">
            <a:spAutoFit/>
          </a:bodyPr>
          <a:lstStyle/>
          <a:p>
            <a:pPr marL="285750" indent="-285750" algn="l">
              <a:lnSpc>
                <a:spcPct val="150000"/>
              </a:lnSpc>
              <a:buFont typeface="Arial" panose="020B0604020202020204" pitchFamily="34" charset="0"/>
              <a:buChar char="•"/>
            </a:pPr>
            <a:r>
              <a:rPr lang="en-US" sz="1600" dirty="0">
                <a:solidFill>
                  <a:srgbClr val="1C1D1F"/>
                </a:solidFill>
                <a:latin typeface="Calibri" panose="020F0502020204030204" pitchFamily="34" charset="0"/>
                <a:cs typeface="Calibri" panose="020F0502020204030204" pitchFamily="34" charset="0"/>
              </a:rPr>
              <a:t>Understanding of Angular Fundamentals</a:t>
            </a:r>
          </a:p>
          <a:p>
            <a:pPr marL="285750" indent="-285750" algn="l">
              <a:lnSpc>
                <a:spcPct val="150000"/>
              </a:lnSpc>
              <a:buFont typeface="Arial" panose="020B0604020202020204" pitchFamily="34" charset="0"/>
              <a:buChar char="•"/>
            </a:pPr>
            <a:r>
              <a:rPr lang="en-US" sz="1600" b="0" i="0" dirty="0">
                <a:solidFill>
                  <a:srgbClr val="1C1D1F"/>
                </a:solidFill>
                <a:effectLst/>
                <a:latin typeface="Calibri" panose="020F0502020204030204" pitchFamily="34" charset="0"/>
                <a:cs typeface="Calibri" panose="020F0502020204030204" pitchFamily="34" charset="0"/>
              </a:rPr>
              <a:t>Develop modern, complex, responsive and scalable web applications with Angular 12</a:t>
            </a:r>
          </a:p>
          <a:p>
            <a:pPr marL="285750" indent="-285750" algn="l">
              <a:lnSpc>
                <a:spcPct val="150000"/>
              </a:lnSpc>
              <a:buFont typeface="Arial" panose="020B0604020202020204" pitchFamily="34" charset="0"/>
              <a:buChar char="•"/>
            </a:pPr>
            <a:r>
              <a:rPr lang="en-US" sz="1600" b="0" i="0" dirty="0">
                <a:solidFill>
                  <a:srgbClr val="1C1D1F"/>
                </a:solidFill>
                <a:effectLst/>
                <a:latin typeface="Calibri" panose="020F0502020204030204" pitchFamily="34" charset="0"/>
                <a:cs typeface="Calibri" panose="020F0502020204030204" pitchFamily="34" charset="0"/>
              </a:rPr>
              <a:t>Fully understand the architecture behind an Angular application and how to use it</a:t>
            </a:r>
          </a:p>
          <a:p>
            <a:pPr marL="285750" indent="-285750" algn="l">
              <a:lnSpc>
                <a:spcPct val="150000"/>
              </a:lnSpc>
              <a:buFont typeface="Arial" panose="020B0604020202020204" pitchFamily="34" charset="0"/>
              <a:buChar char="•"/>
            </a:pPr>
            <a:r>
              <a:rPr lang="en-US" sz="1600" b="0" i="0" dirty="0">
                <a:solidFill>
                  <a:srgbClr val="1C1D1F"/>
                </a:solidFill>
                <a:effectLst/>
                <a:latin typeface="Calibri" panose="020F0502020204030204" pitchFamily="34" charset="0"/>
                <a:cs typeface="Calibri" panose="020F0502020204030204" pitchFamily="34" charset="0"/>
              </a:rPr>
              <a:t>Use the gained, deep understanding of the Angular concepts to quickly establish yourself as a frontend developer</a:t>
            </a:r>
          </a:p>
          <a:p>
            <a:pPr marL="285750" indent="-285750">
              <a:lnSpc>
                <a:spcPct val="150000"/>
              </a:lnSpc>
              <a:buFont typeface="Arial" panose="020B0604020202020204" pitchFamily="34" charset="0"/>
              <a:buChar char="•"/>
            </a:pPr>
            <a:r>
              <a:rPr lang="en-US" sz="1600" b="0" i="0" dirty="0">
                <a:solidFill>
                  <a:srgbClr val="1C1D1F"/>
                </a:solidFill>
                <a:effectLst/>
                <a:latin typeface="sf pro text"/>
              </a:rPr>
              <a:t>Create single-page applications with one of the most modern JavaScript frameworks out there</a:t>
            </a:r>
          </a:p>
          <a:p>
            <a:pPr marL="285750" indent="-285750" algn="l">
              <a:lnSpc>
                <a:spcPct val="150000"/>
              </a:lnSpc>
              <a:buFont typeface="Arial" panose="020B0604020202020204" pitchFamily="34" charset="0"/>
              <a:buChar char="•"/>
            </a:pPr>
            <a:endParaRPr lang="en-US" sz="1600" b="0" i="0" dirty="0">
              <a:solidFill>
                <a:srgbClr val="1C1D1F"/>
              </a:solidFill>
              <a:effectLst/>
              <a:latin typeface="Calibri" panose="020F0502020204030204" pitchFamily="34" charset="0"/>
              <a:cs typeface="Calibri" panose="020F0502020204030204" pitchFamily="34" charset="0"/>
            </a:endParaRPr>
          </a:p>
          <a:p>
            <a:pPr marL="285750" indent="-285750">
              <a:lnSpc>
                <a:spcPct val="250000"/>
              </a:lnSpc>
              <a:buFont typeface="Arial" panose="020B0604020202020204" pitchFamily="34" charset="0"/>
              <a:buChar char="•"/>
            </a:pPr>
            <a:endParaRPr lang="en-IN" sz="1600" dirty="0">
              <a:latin typeface="Calibri" panose="020F0502020204030204" pitchFamily="34" charset="0"/>
              <a:cs typeface="Calibri" pitchFamily="34" charset="0"/>
            </a:endParaRPr>
          </a:p>
        </p:txBody>
      </p:sp>
      <p:sp>
        <p:nvSpPr>
          <p:cNvPr id="10" name="Title 6">
            <a:extLst>
              <a:ext uri="{FF2B5EF4-FFF2-40B4-BE49-F238E27FC236}">
                <a16:creationId xmlns:a16="http://schemas.microsoft.com/office/drawing/2014/main" id="{32E6EDC5-4A97-4B11-8131-096139C21DA1}"/>
              </a:ext>
            </a:extLst>
          </p:cNvPr>
          <p:cNvSpPr txBox="1">
            <a:spLocks/>
          </p:cNvSpPr>
          <p:nvPr/>
        </p:nvSpPr>
        <p:spPr>
          <a:xfrm>
            <a:off x="715741" y="1347357"/>
            <a:ext cx="10969624" cy="516932"/>
          </a:xfrm>
          <a:prstGeom prst="rect">
            <a:avLst/>
          </a:prstGeom>
        </p:spPr>
        <p:txBody>
          <a:bodyPr vert="horz" lIns="91436" tIns="45719" rIns="91436" bIns="45719"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400" b="1" dirty="0">
                <a:solidFill>
                  <a:schemeClr val="accent1">
                    <a:lumMod val="75000"/>
                  </a:schemeClr>
                </a:solidFill>
                <a:latin typeface="+mn-lt"/>
              </a:rPr>
              <a:t>Learning Outcome</a:t>
            </a:r>
          </a:p>
        </p:txBody>
      </p:sp>
      <p:sp>
        <p:nvSpPr>
          <p:cNvPr id="12" name="Title 6">
            <a:extLst>
              <a:ext uri="{FF2B5EF4-FFF2-40B4-BE49-F238E27FC236}">
                <a16:creationId xmlns:a16="http://schemas.microsoft.com/office/drawing/2014/main" id="{FF9A8939-408F-4B49-8BA3-4ADCD1170A0D}"/>
              </a:ext>
            </a:extLst>
          </p:cNvPr>
          <p:cNvSpPr txBox="1">
            <a:spLocks/>
          </p:cNvSpPr>
          <p:nvPr/>
        </p:nvSpPr>
        <p:spPr>
          <a:xfrm>
            <a:off x="649066" y="486970"/>
            <a:ext cx="10969624" cy="516932"/>
          </a:xfrm>
          <a:prstGeom prst="rect">
            <a:avLst/>
          </a:prstGeom>
        </p:spPr>
        <p:txBody>
          <a:bodyPr vert="horz" lIns="91436" tIns="45719" rIns="91436" bIns="45719" rtlCol="0" anchor="ctr">
            <a:normAutofit/>
          </a:bodyPr>
          <a:lstStyle>
            <a:lvl1pPr algn="l" defTabSz="914400" rtl="0" eaLnBrk="1" latinLnBrk="0" hangingPunct="1">
              <a:lnSpc>
                <a:spcPct val="90000"/>
              </a:lnSpc>
              <a:spcBef>
                <a:spcPct val="0"/>
              </a:spcBef>
              <a:buNone/>
              <a:defRPr lang="en-US" sz="2400" kern="1200" cap="none" baseline="0" dirty="0">
                <a:solidFill>
                  <a:schemeClr val="bg1"/>
                </a:solidFill>
                <a:latin typeface="+mj-lt"/>
                <a:ea typeface="+mj-ea"/>
                <a:cs typeface="+mj-cs"/>
              </a:defRPr>
            </a:lvl1pPr>
          </a:lstStyle>
          <a:p>
            <a:r>
              <a:rPr lang="en-IN" b="1" dirty="0">
                <a:latin typeface="+mn-lt"/>
              </a:rPr>
              <a:t>Training Objective</a:t>
            </a:r>
          </a:p>
        </p:txBody>
      </p:sp>
      <p:pic>
        <p:nvPicPr>
          <p:cNvPr id="13" name="Picture 12">
            <a:extLst>
              <a:ext uri="{FF2B5EF4-FFF2-40B4-BE49-F238E27FC236}">
                <a16:creationId xmlns:a16="http://schemas.microsoft.com/office/drawing/2014/main" id="{B638755F-C7AD-423A-B05E-B9721699DC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75228" y="2000749"/>
            <a:ext cx="4389931" cy="292980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42068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2000"/>
                                        <p:tgtEl>
                                          <p:spTgt spid="10"/>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up)">
                                      <p:cBhvr>
                                        <p:cTn id="10"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7CD2E9E-1334-494D-A0BC-05225366581B}"/>
              </a:ext>
            </a:extLst>
          </p:cNvPr>
          <p:cNvSpPr txBox="1"/>
          <p:nvPr/>
        </p:nvSpPr>
        <p:spPr>
          <a:xfrm>
            <a:off x="551529" y="525944"/>
            <a:ext cx="9201444" cy="523220"/>
          </a:xfrm>
          <a:prstGeom prst="rect">
            <a:avLst/>
          </a:prstGeom>
          <a:noFill/>
        </p:spPr>
        <p:txBody>
          <a:bodyPr wrap="square" rtlCol="0">
            <a:spAutoFit/>
          </a:bodyPr>
          <a:lstStyle/>
          <a:p>
            <a:r>
              <a:rPr lang="en-IN" sz="2800" b="1" dirty="0">
                <a:solidFill>
                  <a:schemeClr val="bg1"/>
                </a:solidFill>
                <a:latin typeface="Calibri" pitchFamily="34" charset="0"/>
                <a:cs typeface="Calibri" pitchFamily="34" charset="0"/>
              </a:rPr>
              <a:t>Prerequisite</a:t>
            </a:r>
          </a:p>
        </p:txBody>
      </p:sp>
      <p:sp>
        <p:nvSpPr>
          <p:cNvPr id="5" name="TextBox 4">
            <a:extLst>
              <a:ext uri="{FF2B5EF4-FFF2-40B4-BE49-F238E27FC236}">
                <a16:creationId xmlns:a16="http://schemas.microsoft.com/office/drawing/2014/main" id="{48EF3BBB-4975-4B09-B978-BD5E2F7EE0A2}"/>
              </a:ext>
            </a:extLst>
          </p:cNvPr>
          <p:cNvSpPr txBox="1"/>
          <p:nvPr/>
        </p:nvSpPr>
        <p:spPr>
          <a:xfrm>
            <a:off x="551529" y="1549512"/>
            <a:ext cx="10310289" cy="3869585"/>
          </a:xfrm>
          <a:prstGeom prst="rect">
            <a:avLst/>
          </a:prstGeom>
          <a:noFill/>
        </p:spPr>
        <p:txBody>
          <a:bodyPr wrap="square" rtlCol="0">
            <a:spAutoFit/>
          </a:bodyPr>
          <a:lstStyle/>
          <a:p>
            <a:pPr>
              <a:lnSpc>
                <a:spcPct val="150000"/>
              </a:lnSpc>
              <a:spcAft>
                <a:spcPts val="80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1.Install </a:t>
            </a:r>
            <a:r>
              <a:rPr lang="en-IN" sz="2400" dirty="0" err="1">
                <a:effectLst/>
                <a:latin typeface="Calibri" panose="020F0502020204030204" pitchFamily="34" charset="0"/>
                <a:ea typeface="Calibri" panose="020F0502020204030204" pitchFamily="34" charset="0"/>
                <a:cs typeface="Times New Roman" panose="02020603050405020304" pitchFamily="18" charset="0"/>
              </a:rPr>
              <a:t>VScode</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2400" dirty="0">
                <a:effectLst/>
                <a:latin typeface="Calibri" panose="020F0502020204030204" pitchFamily="34" charset="0"/>
                <a:ea typeface="Calibri" panose="020F0502020204030204" pitchFamily="34" charset="0"/>
                <a:cs typeface="Times New Roman" panose="02020603050405020304" pitchFamily="18" charset="0"/>
              </a:rPr>
              <a:t>2.Install latest version of </a:t>
            </a:r>
            <a:r>
              <a:rPr lang="en-IN" sz="2400" dirty="0" err="1">
                <a:effectLst/>
                <a:latin typeface="Calibri" panose="020F0502020204030204" pitchFamily="34" charset="0"/>
                <a:ea typeface="Calibri" panose="020F0502020204030204" pitchFamily="34" charset="0"/>
                <a:cs typeface="Times New Roman" panose="02020603050405020304" pitchFamily="18" charset="0"/>
              </a:rPr>
              <a:t>nodeJS</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2400" dirty="0">
                <a:latin typeface="Calibri" panose="020F0502020204030204" pitchFamily="34" charset="0"/>
                <a:ea typeface="Calibri" panose="020F0502020204030204" pitchFamily="34" charset="0"/>
                <a:cs typeface="Times New Roman" panose="02020603050405020304" pitchFamily="18" charset="0"/>
              </a:rPr>
              <a:t>3.Angular CLI</a:t>
            </a:r>
            <a:endParaRPr lang="en-IN" sz="2400" dirty="0">
              <a:effectLst/>
              <a:latin typeface="Calibri" panose="020F0502020204030204" pitchFamily="34" charset="0"/>
              <a:ea typeface="Calibri" panose="020F0502020204030204" pitchFamily="34" charset="0"/>
              <a:cs typeface="Times New Roman" panose="02020603050405020304" pitchFamily="18" charset="0"/>
            </a:endParaRPr>
          </a:p>
          <a:p>
            <a:pPr>
              <a:lnSpc>
                <a:spcPct val="150000"/>
              </a:lnSpc>
              <a:spcAft>
                <a:spcPts val="800"/>
              </a:spcAft>
            </a:pPr>
            <a:r>
              <a:rPr lang="en-IN" sz="2400" dirty="0">
                <a:latin typeface="Calibri" panose="020F0502020204030204" pitchFamily="34" charset="0"/>
                <a:ea typeface="Calibri" panose="020F0502020204030204" pitchFamily="34" charset="0"/>
                <a:cs typeface="Times New Roman" panose="02020603050405020304" pitchFamily="18" charset="0"/>
              </a:rPr>
              <a:t>4</a:t>
            </a:r>
            <a:r>
              <a:rPr lang="en-IN" sz="2400" dirty="0">
                <a:effectLst/>
                <a:latin typeface="Calibri" panose="020F0502020204030204" pitchFamily="34" charset="0"/>
                <a:ea typeface="Calibri" panose="020F0502020204030204" pitchFamily="34" charset="0"/>
                <a:cs typeface="Times New Roman" panose="02020603050405020304" pitchFamily="18" charset="0"/>
              </a:rPr>
              <a:t>.Install Chrome.</a:t>
            </a:r>
          </a:p>
          <a:p>
            <a:pPr>
              <a:lnSpc>
                <a:spcPct val="150000"/>
              </a:lnSpc>
              <a:spcAft>
                <a:spcPts val="800"/>
              </a:spcAft>
            </a:pPr>
            <a:r>
              <a:rPr lang="en-IN" sz="2400" dirty="0">
                <a:latin typeface="Calibri" panose="020F0502020204030204" pitchFamily="34" charset="0"/>
                <a:ea typeface="Calibri" panose="020F0502020204030204" pitchFamily="34" charset="0"/>
                <a:cs typeface="Times New Roman" panose="02020603050405020304" pitchFamily="18" charset="0"/>
              </a:rPr>
              <a:t>5</a:t>
            </a:r>
            <a:r>
              <a:rPr lang="en-IN" sz="2400" dirty="0">
                <a:effectLst/>
                <a:latin typeface="Calibri" panose="020F0502020204030204" pitchFamily="34" charset="0"/>
                <a:ea typeface="Calibri" panose="020F0502020204030204" pitchFamily="34" charset="0"/>
                <a:cs typeface="Times New Roman" panose="02020603050405020304" pitchFamily="18" charset="0"/>
              </a:rPr>
              <a:t>.Install GIT and create account on Bitbucket.</a:t>
            </a:r>
          </a:p>
          <a:p>
            <a:pPr>
              <a:lnSpc>
                <a:spcPct val="150000"/>
              </a:lnSpc>
              <a:spcAft>
                <a:spcPts val="800"/>
              </a:spcAft>
            </a:pPr>
            <a:endParaRPr lang="en-US" sz="2400" dirty="0"/>
          </a:p>
        </p:txBody>
      </p:sp>
      <p:pic>
        <p:nvPicPr>
          <p:cNvPr id="6" name="Picture 5">
            <a:extLst>
              <a:ext uri="{FF2B5EF4-FFF2-40B4-BE49-F238E27FC236}">
                <a16:creationId xmlns:a16="http://schemas.microsoft.com/office/drawing/2014/main" id="{960C116A-0C25-46CD-98E9-55A7980C85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85329" y="1676446"/>
            <a:ext cx="3676489" cy="275736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156590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79729E4-4B77-4282-99A8-5A158E461D18}"/>
              </a:ext>
            </a:extLst>
          </p:cNvPr>
          <p:cNvSpPr txBox="1"/>
          <p:nvPr/>
        </p:nvSpPr>
        <p:spPr>
          <a:xfrm>
            <a:off x="746000" y="437712"/>
            <a:ext cx="9201444" cy="523220"/>
          </a:xfrm>
          <a:prstGeom prst="rect">
            <a:avLst/>
          </a:prstGeom>
          <a:noFill/>
        </p:spPr>
        <p:txBody>
          <a:bodyPr wrap="square" rtlCol="0">
            <a:spAutoFit/>
          </a:bodyPr>
          <a:lstStyle/>
          <a:p>
            <a:r>
              <a:rPr lang="en-IN" sz="2800" b="1" dirty="0">
                <a:solidFill>
                  <a:schemeClr val="bg1"/>
                </a:solidFill>
                <a:latin typeface="Calibri" pitchFamily="34" charset="0"/>
                <a:cs typeface="Calibri" pitchFamily="34" charset="0"/>
              </a:rPr>
              <a:t>Course Outline</a:t>
            </a:r>
          </a:p>
        </p:txBody>
      </p:sp>
      <p:sp>
        <p:nvSpPr>
          <p:cNvPr id="6" name="TextBox 5">
            <a:extLst>
              <a:ext uri="{FF2B5EF4-FFF2-40B4-BE49-F238E27FC236}">
                <a16:creationId xmlns:a16="http://schemas.microsoft.com/office/drawing/2014/main" id="{119C314D-0812-4E51-8948-7EB91C3B2424}"/>
              </a:ext>
            </a:extLst>
          </p:cNvPr>
          <p:cNvSpPr txBox="1"/>
          <p:nvPr/>
        </p:nvSpPr>
        <p:spPr>
          <a:xfrm>
            <a:off x="812199" y="1232034"/>
            <a:ext cx="5283801" cy="3214534"/>
          </a:xfrm>
          <a:prstGeom prst="rect">
            <a:avLst/>
          </a:prstGeom>
          <a:noFill/>
        </p:spPr>
        <p:txBody>
          <a:bodyPr wrap="square" rtlCol="0">
            <a:spAutoFit/>
          </a:bodyPr>
          <a:lstStyle/>
          <a:p>
            <a:pPr lvl="0">
              <a:lnSpc>
                <a:spcPct val="107000"/>
              </a:lnSpc>
            </a:pPr>
            <a:r>
              <a:rPr lang="en-IN" sz="1800" b="1" dirty="0">
                <a:effectLst/>
                <a:latin typeface="Calibri" panose="020F0502020204030204" pitchFamily="34" charset="0"/>
                <a:ea typeface="Calibri" panose="020F0502020204030204" pitchFamily="34" charset="0"/>
                <a:cs typeface="Times New Roman" panose="02020603050405020304" pitchFamily="18" charset="0"/>
              </a:rPr>
              <a:t>1.Working with Components</a:t>
            </a:r>
          </a:p>
          <a:p>
            <a:pPr marL="285750" lvl="0" indent="-285750">
              <a:lnSpc>
                <a:spcPct val="107000"/>
              </a:lnSpc>
              <a:buFont typeface="Wingdings" panose="05000000000000000000" pitchFamily="2" charset="2"/>
              <a:buChar char="Ø"/>
            </a:pPr>
            <a:endParaRPr lang="en-IN" sz="1800" b="1" dirty="0">
              <a:effectLst/>
              <a:latin typeface="Calibri" panose="020F0502020204030204" pitchFamily="34" charset="0"/>
              <a:ea typeface="Calibri" panose="020F0502020204030204" pitchFamily="34" charset="0"/>
              <a:cs typeface="Times New Roman" panose="02020603050405020304" pitchFamily="18" charset="0"/>
            </a:endParaRPr>
          </a:p>
          <a:p>
            <a:pPr marL="285750" lvl="0" indent="-285750">
              <a:lnSpc>
                <a:spcPct val="107000"/>
              </a:lnSpc>
              <a:buFont typeface="Wingdings" panose="05000000000000000000" pitchFamily="2" charset="2"/>
              <a:buChar char="Ø"/>
            </a:pPr>
            <a:r>
              <a:rPr lang="en-IN" sz="1800" dirty="0">
                <a:effectLst/>
                <a:latin typeface="Calibri" panose="020F0502020204030204" pitchFamily="34" charset="0"/>
                <a:ea typeface="Calibri" panose="020F0502020204030204" pitchFamily="34" charset="0"/>
                <a:cs typeface="Times New Roman" panose="02020603050405020304" pitchFamily="18" charset="0"/>
              </a:rPr>
              <a:t>Creating component through CLI</a:t>
            </a:r>
          </a:p>
          <a:p>
            <a:pPr marL="285750" lvl="0" indent="-285750">
              <a:lnSpc>
                <a:spcPct val="107000"/>
              </a:lnSpc>
              <a:buFont typeface="Wingdings" panose="05000000000000000000" pitchFamily="2" charset="2"/>
              <a:buChar char="Ø"/>
            </a:pPr>
            <a:r>
              <a:rPr lang="en-IN" sz="1800" dirty="0">
                <a:effectLst/>
                <a:latin typeface="Calibri" panose="020F0502020204030204" pitchFamily="34" charset="0"/>
                <a:ea typeface="Calibri" panose="020F0502020204030204" pitchFamily="34" charset="0"/>
                <a:cs typeface="Times New Roman" panose="02020603050405020304" pitchFamily="18" charset="0"/>
              </a:rPr>
              <a:t>Integrating templates and styles to component</a:t>
            </a:r>
          </a:p>
          <a:p>
            <a:pPr marL="285750" lvl="0" indent="-285750">
              <a:lnSpc>
                <a:spcPct val="107000"/>
              </a:lnSpc>
              <a:buFont typeface="Wingdings" panose="05000000000000000000" pitchFamily="2" charset="2"/>
              <a:buChar char="Ø"/>
            </a:pPr>
            <a:r>
              <a:rPr lang="en-IN" sz="1800" dirty="0">
                <a:effectLst/>
                <a:latin typeface="Calibri" panose="020F0502020204030204" pitchFamily="34" charset="0"/>
                <a:ea typeface="Calibri" panose="020F0502020204030204" pitchFamily="34" charset="0"/>
                <a:cs typeface="Times New Roman" panose="02020603050405020304" pitchFamily="18" charset="0"/>
              </a:rPr>
              <a:t>Understanding on component selector</a:t>
            </a:r>
          </a:p>
          <a:p>
            <a:pPr lvl="0">
              <a:lnSpc>
                <a:spcPct val="107000"/>
              </a:lnSpc>
              <a:spcAft>
                <a:spcPts val="800"/>
              </a:spcAft>
            </a:pP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pPr>
            <a:endParaRPr lang="en-IN" dirty="0">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200000"/>
              </a:lnSpc>
              <a:buFont typeface="+mj-lt"/>
              <a:buAutoNum type="arabicPeriod"/>
            </a:pPr>
            <a:endParaRPr lang="en-US" b="1" dirty="0">
              <a:latin typeface="Calibri" panose="020F0502020204030204" pitchFamily="34" charset="0"/>
            </a:endParaRPr>
          </a:p>
        </p:txBody>
      </p:sp>
      <p:sp>
        <p:nvSpPr>
          <p:cNvPr id="5" name="TextBox 4">
            <a:extLst>
              <a:ext uri="{FF2B5EF4-FFF2-40B4-BE49-F238E27FC236}">
                <a16:creationId xmlns:a16="http://schemas.microsoft.com/office/drawing/2014/main" id="{8C9F6232-FEDE-4826-9DE3-8A6F1ACCA133}"/>
              </a:ext>
            </a:extLst>
          </p:cNvPr>
          <p:cNvSpPr txBox="1"/>
          <p:nvPr/>
        </p:nvSpPr>
        <p:spPr>
          <a:xfrm>
            <a:off x="6384324" y="1232034"/>
            <a:ext cx="5283801" cy="4103624"/>
          </a:xfrm>
          <a:prstGeom prst="rect">
            <a:avLst/>
          </a:prstGeom>
          <a:noFill/>
        </p:spPr>
        <p:txBody>
          <a:bodyPr wrap="square" rtlCol="0">
            <a:spAutoFit/>
          </a:bodyPr>
          <a:lstStyle/>
          <a:p>
            <a:pPr lvl="0">
              <a:lnSpc>
                <a:spcPct val="107000"/>
              </a:lnSpc>
              <a:spcAft>
                <a:spcPts val="800"/>
              </a:spcAft>
            </a:pPr>
            <a:r>
              <a:rPr lang="en-IN" sz="1800" b="1" dirty="0">
                <a:latin typeface="Calibri" panose="020F0502020204030204" pitchFamily="34" charset="0"/>
                <a:ea typeface="Calibri" panose="020F0502020204030204" pitchFamily="34" charset="0"/>
                <a:cs typeface="Times New Roman" panose="02020603050405020304" pitchFamily="18" charset="0"/>
              </a:rPr>
              <a:t>2.</a:t>
            </a:r>
            <a:r>
              <a:rPr lang="en-IN" sz="1800" b="1" dirty="0">
                <a:effectLst/>
                <a:latin typeface="Calibri" panose="020F0502020204030204" pitchFamily="34" charset="0"/>
                <a:ea typeface="Calibri" panose="020F0502020204030204" pitchFamily="34" charset="0"/>
                <a:cs typeface="Times New Roman" panose="02020603050405020304" pitchFamily="18" charset="0"/>
              </a:rPr>
              <a:t>Handling Data, Property, Event binding, Two Way data binding</a:t>
            </a:r>
          </a:p>
          <a:p>
            <a:pPr marL="285750" lvl="0" indent="-285750">
              <a:lnSpc>
                <a:spcPct val="107000"/>
              </a:lnSpc>
              <a:buFont typeface="Wingdings" panose="05000000000000000000" pitchFamily="2" charset="2"/>
              <a:buChar char="Ø"/>
            </a:pPr>
            <a:r>
              <a:rPr lang="en-IN" sz="1800" dirty="0">
                <a:effectLst/>
                <a:latin typeface="Calibri" panose="020F0502020204030204" pitchFamily="34" charset="0"/>
                <a:ea typeface="Calibri" panose="020F0502020204030204" pitchFamily="34" charset="0"/>
                <a:cs typeface="Times New Roman" panose="02020603050405020304" pitchFamily="18" charset="0"/>
              </a:rPr>
              <a:t>How to implement Data binding &amp; string interpolation</a:t>
            </a:r>
          </a:p>
          <a:p>
            <a:pPr marL="285750" lvl="0" indent="-285750">
              <a:lnSpc>
                <a:spcPct val="107000"/>
              </a:lnSpc>
              <a:buFont typeface="Wingdings" panose="05000000000000000000" pitchFamily="2" charset="2"/>
              <a:buChar char="Ø"/>
            </a:pPr>
            <a:r>
              <a:rPr lang="en-IN" sz="1800" dirty="0">
                <a:effectLst/>
                <a:latin typeface="Calibri" panose="020F0502020204030204" pitchFamily="34" charset="0"/>
                <a:ea typeface="Calibri" panose="020F0502020204030204" pitchFamily="34" charset="0"/>
                <a:cs typeface="Times New Roman" panose="02020603050405020304" pitchFamily="18" charset="0"/>
              </a:rPr>
              <a:t>How to implement Property binding</a:t>
            </a:r>
          </a:p>
          <a:p>
            <a:pPr marL="285750" lvl="0" indent="-285750">
              <a:lnSpc>
                <a:spcPct val="107000"/>
              </a:lnSpc>
              <a:buFont typeface="Wingdings" panose="05000000000000000000" pitchFamily="2" charset="2"/>
              <a:buChar char="Ø"/>
            </a:pPr>
            <a:r>
              <a:rPr lang="en-IN" sz="1800" dirty="0">
                <a:effectLst/>
                <a:latin typeface="Calibri" panose="020F0502020204030204" pitchFamily="34" charset="0"/>
                <a:ea typeface="Calibri" panose="020F0502020204030204" pitchFamily="34" charset="0"/>
                <a:cs typeface="Times New Roman" panose="02020603050405020304" pitchFamily="18" charset="0"/>
              </a:rPr>
              <a:t>Event Binding</a:t>
            </a:r>
          </a:p>
          <a:p>
            <a:pPr marL="285750" lvl="0" indent="-285750">
              <a:lnSpc>
                <a:spcPct val="107000"/>
              </a:lnSpc>
              <a:buFont typeface="Wingdings" panose="05000000000000000000" pitchFamily="2" charset="2"/>
              <a:buChar char="Ø"/>
            </a:pPr>
            <a:r>
              <a:rPr lang="en-IN" sz="1800" dirty="0">
                <a:effectLst/>
                <a:latin typeface="Calibri" panose="020F0502020204030204" pitchFamily="34" charset="0"/>
                <a:ea typeface="Calibri" panose="020F0502020204030204" pitchFamily="34" charset="0"/>
                <a:cs typeface="Times New Roman" panose="02020603050405020304" pitchFamily="18" charset="0"/>
              </a:rPr>
              <a:t>Two Way Data binding</a:t>
            </a:r>
          </a:p>
          <a:p>
            <a:pPr marL="285750" lvl="0" indent="-285750">
              <a:lnSpc>
                <a:spcPct val="107000"/>
              </a:lnSpc>
              <a:buFont typeface="Wingdings" panose="05000000000000000000" pitchFamily="2" charset="2"/>
              <a:buChar char="Ø"/>
            </a:pPr>
            <a:endParaRPr lang="en-IN" dirty="0">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pPr>
            <a:r>
              <a:rPr lang="en-IN" dirty="0">
                <a:latin typeface="Calibri" panose="020F0502020204030204" pitchFamily="34" charset="0"/>
                <a:ea typeface="Calibri" panose="020F0502020204030204" pitchFamily="34" charset="0"/>
                <a:cs typeface="Times New Roman" panose="02020603050405020304" pitchFamily="18" charset="0"/>
              </a:rPr>
              <a:t>3.Assignment</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pPr>
            <a:endParaRPr lang="en-IN" dirty="0">
              <a:latin typeface="Calibri" panose="020F0502020204030204" pitchFamily="34" charset="0"/>
              <a:ea typeface="Calibri" panose="020F0502020204030204" pitchFamily="34" charset="0"/>
              <a:cs typeface="Times New Roman" panose="02020603050405020304" pitchFamily="18" charset="0"/>
            </a:endParaRPr>
          </a:p>
          <a:p>
            <a:pPr lvl="0">
              <a:lnSpc>
                <a:spcPct val="107000"/>
              </a:lnSpc>
              <a:spcAft>
                <a:spcPts val="800"/>
              </a:spcAft>
            </a:pPr>
            <a:endParaRPr lang="en-IN" sz="1600" dirty="0">
              <a:effectLst/>
              <a:latin typeface="Calibri" panose="020F0502020204030204" pitchFamily="34" charset="0"/>
              <a:ea typeface="Calibri" panose="020F0502020204030204" pitchFamily="34" charset="0"/>
              <a:cs typeface="Times New Roman" panose="02020603050405020304" pitchFamily="18" charset="0"/>
            </a:endParaRPr>
          </a:p>
          <a:p>
            <a:pPr marL="800100" lvl="1" indent="-342900">
              <a:lnSpc>
                <a:spcPct val="200000"/>
              </a:lnSpc>
              <a:buFont typeface="+mj-lt"/>
              <a:buAutoNum type="arabicPeriod"/>
            </a:pPr>
            <a:endParaRPr lang="en-US" b="1" dirty="0">
              <a:latin typeface="Calibri" panose="020F0502020204030204" pitchFamily="34" charset="0"/>
            </a:endParaRPr>
          </a:p>
        </p:txBody>
      </p:sp>
    </p:spTree>
    <p:extLst>
      <p:ext uri="{BB962C8B-B14F-4D97-AF65-F5344CB8AC3E}">
        <p14:creationId xmlns:p14="http://schemas.microsoft.com/office/powerpoint/2010/main" val="6661035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5DC15F1-9861-441B-A12D-665B7863D96C}"/>
              </a:ext>
            </a:extLst>
          </p:cNvPr>
          <p:cNvSpPr txBox="1"/>
          <p:nvPr/>
        </p:nvSpPr>
        <p:spPr>
          <a:xfrm>
            <a:off x="1665959" y="2913029"/>
            <a:ext cx="4125241" cy="954107"/>
          </a:xfrm>
          <a:prstGeom prst="rect">
            <a:avLst/>
          </a:prstGeom>
          <a:noFill/>
        </p:spPr>
        <p:txBody>
          <a:bodyPr wrap="square" rtlCol="0">
            <a:spAutoFit/>
          </a:bodyPr>
          <a:lstStyle/>
          <a:p>
            <a:r>
              <a:rPr lang="en-IN" sz="2800" b="1" dirty="0">
                <a:solidFill>
                  <a:schemeClr val="accent1">
                    <a:lumMod val="75000"/>
                  </a:schemeClr>
                </a:solidFill>
                <a:latin typeface="Calibri" pitchFamily="34" charset="0"/>
                <a:cs typeface="Calibri" pitchFamily="34" charset="0"/>
              </a:rPr>
              <a:t>Working with Components</a:t>
            </a:r>
          </a:p>
        </p:txBody>
      </p:sp>
      <p:pic>
        <p:nvPicPr>
          <p:cNvPr id="5" name="Picture 4">
            <a:extLst>
              <a:ext uri="{FF2B5EF4-FFF2-40B4-BE49-F238E27FC236}">
                <a16:creationId xmlns:a16="http://schemas.microsoft.com/office/drawing/2014/main" id="{2082C942-4213-434D-A078-551B680A85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94530" y="1812007"/>
            <a:ext cx="4531511" cy="283219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548287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7A4B790-6B2B-4663-9128-BCE0409FE42B}"/>
              </a:ext>
            </a:extLst>
          </p:cNvPr>
          <p:cNvSpPr txBox="1"/>
          <p:nvPr/>
        </p:nvSpPr>
        <p:spPr>
          <a:xfrm>
            <a:off x="683050" y="492318"/>
            <a:ext cx="9201444" cy="532903"/>
          </a:xfrm>
          <a:prstGeom prst="rect">
            <a:avLst/>
          </a:prstGeom>
          <a:noFill/>
        </p:spPr>
        <p:txBody>
          <a:bodyPr wrap="square" rtlCol="0">
            <a:spAutoFit/>
          </a:bodyPr>
          <a:lstStyle/>
          <a:p>
            <a:pPr lvl="0">
              <a:lnSpc>
                <a:spcPct val="107000"/>
              </a:lnSpc>
              <a:spcAft>
                <a:spcPts val="800"/>
              </a:spcAft>
            </a:pPr>
            <a:r>
              <a:rPr lang="en-IN"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Creating component through CLI</a:t>
            </a:r>
            <a:endParaRPr lang="en-IN" sz="28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8" name="Content Placeholder 1">
            <a:extLst>
              <a:ext uri="{FF2B5EF4-FFF2-40B4-BE49-F238E27FC236}">
                <a16:creationId xmlns:a16="http://schemas.microsoft.com/office/drawing/2014/main" id="{82762957-E041-428D-AC16-26AE6D63DBCF}"/>
              </a:ext>
            </a:extLst>
          </p:cNvPr>
          <p:cNvSpPr txBox="1">
            <a:spLocks/>
          </p:cNvSpPr>
          <p:nvPr/>
        </p:nvSpPr>
        <p:spPr>
          <a:xfrm>
            <a:off x="346529" y="1423987"/>
            <a:ext cx="11498941" cy="50085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IN" sz="1600" b="1" dirty="0">
                <a:solidFill>
                  <a:schemeClr val="tx1"/>
                </a:solidFill>
                <a:latin typeface="Calibri" panose="020F0502020204030204" pitchFamily="34" charset="0"/>
                <a:cs typeface="Calibri" panose="020F0502020204030204" pitchFamily="34" charset="0"/>
              </a:rPr>
              <a:t>Use Angular CLI to generate a new component name “products-list”</a:t>
            </a:r>
          </a:p>
          <a:p>
            <a:pPr marL="0" indent="0">
              <a:buNone/>
            </a:pPr>
            <a:r>
              <a:rPr lang="en-IN" sz="1600" b="1" dirty="0">
                <a:solidFill>
                  <a:schemeClr val="tx1"/>
                </a:solidFill>
                <a:latin typeface="Calibri" panose="020F0502020204030204" pitchFamily="34" charset="0"/>
                <a:cs typeface="Calibri" panose="020F0502020204030204" pitchFamily="34" charset="0"/>
              </a:rPr>
              <a:t>ng generate component component-name</a:t>
            </a:r>
          </a:p>
          <a:p>
            <a:pPr marL="0" indent="0">
              <a:buNone/>
            </a:pPr>
            <a:r>
              <a:rPr lang="en-US" sz="1600" u="sng" dirty="0">
                <a:solidFill>
                  <a:schemeClr val="tx1"/>
                </a:solidFill>
                <a:latin typeface="Calibri" panose="020F0502020204030204" pitchFamily="34" charset="0"/>
                <a:cs typeface="Calibri" panose="020F0502020204030204" pitchFamily="34" charset="0"/>
              </a:rPr>
              <a:t>The command scaffolds the following:</a:t>
            </a:r>
          </a:p>
          <a:p>
            <a:r>
              <a:rPr lang="en-US" sz="1600" dirty="0">
                <a:solidFill>
                  <a:schemeClr val="tx1"/>
                </a:solidFill>
                <a:latin typeface="Calibri" panose="020F0502020204030204" pitchFamily="34" charset="0"/>
                <a:cs typeface="Calibri" panose="020F0502020204030204" pitchFamily="34" charset="0"/>
              </a:rPr>
              <a:t>Creates a directory </a:t>
            </a:r>
            <a:r>
              <a:rPr lang="en-US" sz="1600" dirty="0" err="1">
                <a:solidFill>
                  <a:schemeClr val="tx1"/>
                </a:solidFill>
                <a:latin typeface="Calibri" panose="020F0502020204030204" pitchFamily="34" charset="0"/>
                <a:cs typeface="Calibri" panose="020F0502020204030204" pitchFamily="34" charset="0"/>
              </a:rPr>
              <a:t>src</a:t>
            </a:r>
            <a:r>
              <a:rPr lang="en-US" sz="1600" dirty="0">
                <a:solidFill>
                  <a:schemeClr val="tx1"/>
                </a:solidFill>
                <a:latin typeface="Calibri" panose="020F0502020204030204" pitchFamily="34" charset="0"/>
                <a:cs typeface="Calibri" panose="020F0502020204030204" pitchFamily="34" charset="0"/>
              </a:rPr>
              <a:t>/app/products-list.</a:t>
            </a:r>
          </a:p>
          <a:p>
            <a:pPr marL="0" indent="0">
              <a:buNone/>
            </a:pPr>
            <a:r>
              <a:rPr lang="en-US" sz="1600" dirty="0">
                <a:solidFill>
                  <a:schemeClr val="tx1"/>
                </a:solidFill>
                <a:latin typeface="Calibri" panose="020F0502020204030204" pitchFamily="34" charset="0"/>
                <a:cs typeface="Calibri" panose="020F0502020204030204" pitchFamily="34" charset="0"/>
              </a:rPr>
              <a:t>Inside that directory four files are generated:</a:t>
            </a:r>
          </a:p>
          <a:p>
            <a:r>
              <a:rPr lang="en-US" sz="1600" dirty="0">
                <a:solidFill>
                  <a:schemeClr val="tx1"/>
                </a:solidFill>
                <a:latin typeface="Calibri" panose="020F0502020204030204" pitchFamily="34" charset="0"/>
                <a:cs typeface="Calibri" panose="020F0502020204030204" pitchFamily="34" charset="0"/>
              </a:rPr>
              <a:t>A CSS file for the component styles.</a:t>
            </a:r>
          </a:p>
          <a:p>
            <a:r>
              <a:rPr lang="en-US" sz="1600" dirty="0">
                <a:solidFill>
                  <a:schemeClr val="tx1"/>
                </a:solidFill>
                <a:latin typeface="Calibri" panose="020F0502020204030204" pitchFamily="34" charset="0"/>
                <a:cs typeface="Calibri" panose="020F0502020204030204" pitchFamily="34" charset="0"/>
              </a:rPr>
              <a:t>An HTML file for the component template.</a:t>
            </a:r>
          </a:p>
          <a:p>
            <a:r>
              <a:rPr lang="en-US" sz="1600" dirty="0">
                <a:solidFill>
                  <a:schemeClr val="tx1"/>
                </a:solidFill>
                <a:latin typeface="Calibri" panose="020F0502020204030204" pitchFamily="34" charset="0"/>
                <a:cs typeface="Calibri" panose="020F0502020204030204" pitchFamily="34" charset="0"/>
              </a:rPr>
              <a:t>A TypeScript file with a component class named </a:t>
            </a:r>
            <a:r>
              <a:rPr lang="en-US" sz="1600" dirty="0" err="1">
                <a:solidFill>
                  <a:schemeClr val="tx1"/>
                </a:solidFill>
                <a:latin typeface="Calibri" panose="020F0502020204030204" pitchFamily="34" charset="0"/>
                <a:cs typeface="Calibri" panose="020F0502020204030204" pitchFamily="34" charset="0"/>
              </a:rPr>
              <a:t>ProductsListComponent</a:t>
            </a:r>
            <a:r>
              <a:rPr lang="en-US" sz="1600" dirty="0">
                <a:solidFill>
                  <a:schemeClr val="tx1"/>
                </a:solidFill>
                <a:latin typeface="Calibri" panose="020F0502020204030204" pitchFamily="34" charset="0"/>
                <a:cs typeface="Calibri" panose="020F0502020204030204" pitchFamily="34" charset="0"/>
              </a:rPr>
              <a:t>.</a:t>
            </a:r>
          </a:p>
          <a:p>
            <a:r>
              <a:rPr lang="en-US" sz="1600" dirty="0">
                <a:solidFill>
                  <a:schemeClr val="tx1"/>
                </a:solidFill>
                <a:latin typeface="Calibri" panose="020F0502020204030204" pitchFamily="34" charset="0"/>
                <a:cs typeface="Calibri" panose="020F0502020204030204" pitchFamily="34" charset="0"/>
              </a:rPr>
              <a:t>A test file for the </a:t>
            </a:r>
            <a:r>
              <a:rPr lang="en-US" sz="1600" dirty="0" err="1">
                <a:solidFill>
                  <a:schemeClr val="tx1"/>
                </a:solidFill>
                <a:latin typeface="Calibri" panose="020F0502020204030204" pitchFamily="34" charset="0"/>
                <a:cs typeface="Calibri" panose="020F0502020204030204" pitchFamily="34" charset="0"/>
              </a:rPr>
              <a:t>ProductsDetailComponent</a:t>
            </a:r>
            <a:r>
              <a:rPr lang="en-US" sz="1600" dirty="0">
                <a:solidFill>
                  <a:schemeClr val="tx1"/>
                </a:solidFill>
                <a:latin typeface="Calibri" panose="020F0502020204030204" pitchFamily="34" charset="0"/>
                <a:cs typeface="Calibri" panose="020F0502020204030204" pitchFamily="34" charset="0"/>
              </a:rPr>
              <a:t> class.</a:t>
            </a:r>
          </a:p>
          <a:p>
            <a:pPr marL="0" indent="0">
              <a:buNone/>
            </a:pPr>
            <a:r>
              <a:rPr lang="en-US" sz="1600" dirty="0">
                <a:solidFill>
                  <a:schemeClr val="tx1"/>
                </a:solidFill>
                <a:latin typeface="Calibri" panose="020F0502020204030204" pitchFamily="34" charset="0"/>
                <a:cs typeface="Calibri" panose="020F0502020204030204" pitchFamily="34" charset="0"/>
              </a:rPr>
              <a:t>The command also adds the </a:t>
            </a:r>
            <a:r>
              <a:rPr lang="en-US" sz="1600" dirty="0" err="1">
                <a:solidFill>
                  <a:schemeClr val="tx1"/>
                </a:solidFill>
                <a:latin typeface="Calibri" panose="020F0502020204030204" pitchFamily="34" charset="0"/>
                <a:cs typeface="Calibri" panose="020F0502020204030204" pitchFamily="34" charset="0"/>
              </a:rPr>
              <a:t>ProductsDetailComponent</a:t>
            </a:r>
            <a:r>
              <a:rPr lang="en-US" sz="1600" dirty="0">
                <a:solidFill>
                  <a:schemeClr val="tx1"/>
                </a:solidFill>
                <a:latin typeface="Calibri" panose="020F0502020204030204" pitchFamily="34" charset="0"/>
                <a:cs typeface="Calibri" panose="020F0502020204030204" pitchFamily="34" charset="0"/>
              </a:rPr>
              <a:t> as a declaration in the @NgModule decorator of the </a:t>
            </a:r>
            <a:r>
              <a:rPr lang="en-US" sz="1600" dirty="0" err="1">
                <a:solidFill>
                  <a:schemeClr val="tx1"/>
                </a:solidFill>
                <a:latin typeface="Calibri" panose="020F0502020204030204" pitchFamily="34" charset="0"/>
                <a:cs typeface="Calibri" panose="020F0502020204030204" pitchFamily="34" charset="0"/>
              </a:rPr>
              <a:t>src</a:t>
            </a:r>
            <a:r>
              <a:rPr lang="en-US" sz="1600" dirty="0">
                <a:solidFill>
                  <a:schemeClr val="tx1"/>
                </a:solidFill>
                <a:latin typeface="Calibri" panose="020F0502020204030204" pitchFamily="34" charset="0"/>
                <a:cs typeface="Calibri" panose="020F0502020204030204" pitchFamily="34" charset="0"/>
              </a:rPr>
              <a:t>/app/</a:t>
            </a:r>
            <a:r>
              <a:rPr lang="en-US" sz="1600" dirty="0" err="1">
                <a:solidFill>
                  <a:schemeClr val="tx1"/>
                </a:solidFill>
                <a:latin typeface="Calibri" panose="020F0502020204030204" pitchFamily="34" charset="0"/>
                <a:cs typeface="Calibri" panose="020F0502020204030204" pitchFamily="34" charset="0"/>
              </a:rPr>
              <a:t>app.module.ts</a:t>
            </a:r>
            <a:r>
              <a:rPr lang="en-US" sz="1600" dirty="0">
                <a:solidFill>
                  <a:schemeClr val="tx1"/>
                </a:solidFill>
                <a:latin typeface="Calibri" panose="020F0502020204030204" pitchFamily="34" charset="0"/>
                <a:cs typeface="Calibri" panose="020F0502020204030204" pitchFamily="34" charset="0"/>
              </a:rPr>
              <a:t> file.</a:t>
            </a:r>
          </a:p>
          <a:p>
            <a:pPr marL="0" indent="0">
              <a:buNone/>
            </a:pPr>
            <a:r>
              <a:rPr lang="en-US" sz="1600" dirty="0">
                <a:solidFill>
                  <a:schemeClr val="tx1"/>
                </a:solidFill>
                <a:latin typeface="Calibri" panose="020F0502020204030204" pitchFamily="34" charset="0"/>
                <a:cs typeface="Calibri" panose="020F0502020204030204" pitchFamily="34" charset="0"/>
              </a:rPr>
              <a:t>In case if test cases are not required for the project use following command to generate component that will generate component without </a:t>
            </a:r>
            <a:r>
              <a:rPr lang="en-US" sz="1600" dirty="0" err="1">
                <a:solidFill>
                  <a:schemeClr val="tx1"/>
                </a:solidFill>
                <a:latin typeface="Calibri" panose="020F0502020204030204" pitchFamily="34" charset="0"/>
                <a:cs typeface="Calibri" panose="020F0502020204030204" pitchFamily="34" charset="0"/>
              </a:rPr>
              <a:t>spec.ts</a:t>
            </a:r>
            <a:r>
              <a:rPr lang="en-US" sz="1600" dirty="0">
                <a:solidFill>
                  <a:schemeClr val="tx1"/>
                </a:solidFill>
                <a:latin typeface="Calibri" panose="020F0502020204030204" pitchFamily="34" charset="0"/>
                <a:cs typeface="Calibri" panose="020F0502020204030204" pitchFamily="34" charset="0"/>
              </a:rPr>
              <a:t> file</a:t>
            </a:r>
          </a:p>
          <a:p>
            <a:pPr marL="0" indent="0">
              <a:buNone/>
            </a:pPr>
            <a:r>
              <a:rPr lang="en-IN" sz="1600" b="1" i="0" dirty="0">
                <a:solidFill>
                  <a:srgbClr val="242729"/>
                </a:solidFill>
                <a:effectLst/>
                <a:latin typeface="Calibri" panose="020F0502020204030204" pitchFamily="34" charset="0"/>
                <a:cs typeface="Calibri" panose="020F0502020204030204" pitchFamily="34" charset="0"/>
              </a:rPr>
              <a:t>ng g c component-name --</a:t>
            </a:r>
            <a:r>
              <a:rPr lang="en-IN" sz="1600" b="1" i="0" dirty="0" err="1">
                <a:solidFill>
                  <a:srgbClr val="242729"/>
                </a:solidFill>
                <a:effectLst/>
                <a:latin typeface="Calibri" panose="020F0502020204030204" pitchFamily="34" charset="0"/>
                <a:cs typeface="Calibri" panose="020F0502020204030204" pitchFamily="34" charset="0"/>
              </a:rPr>
              <a:t>skipTests</a:t>
            </a:r>
            <a:endParaRPr lang="en-US" sz="1600" b="1" dirty="0">
              <a:solidFill>
                <a:schemeClr val="tx1"/>
              </a:solidFill>
              <a:latin typeface="Calibri" panose="020F0502020204030204" pitchFamily="34" charset="0"/>
              <a:cs typeface="Calibri" panose="020F0502020204030204" pitchFamily="34" charset="0"/>
            </a:endParaRPr>
          </a:p>
          <a:p>
            <a:pPr marL="0" indent="0">
              <a:buNone/>
            </a:pPr>
            <a:endParaRPr lang="en-IN" sz="1600" b="1"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27270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7A4B790-6B2B-4663-9128-BCE0409FE42B}"/>
              </a:ext>
            </a:extLst>
          </p:cNvPr>
          <p:cNvSpPr txBox="1"/>
          <p:nvPr/>
        </p:nvSpPr>
        <p:spPr>
          <a:xfrm>
            <a:off x="683050" y="492318"/>
            <a:ext cx="9201444" cy="532903"/>
          </a:xfrm>
          <a:prstGeom prst="rect">
            <a:avLst/>
          </a:prstGeom>
          <a:noFill/>
        </p:spPr>
        <p:txBody>
          <a:bodyPr wrap="square" rtlCol="0">
            <a:spAutoFit/>
          </a:bodyPr>
          <a:lstStyle/>
          <a:p>
            <a:pPr lvl="0">
              <a:lnSpc>
                <a:spcPct val="107000"/>
              </a:lnSpc>
              <a:spcAft>
                <a:spcPts val="800"/>
              </a:spcAft>
            </a:pPr>
            <a:r>
              <a:rPr lang="en-IN" sz="2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Integrating templates and styles to component</a:t>
            </a:r>
            <a:endParaRPr lang="en-IN" sz="2800" b="1" dirty="0">
              <a:solidFill>
                <a:schemeClr val="bg1"/>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8" name="Content Placeholder 1">
            <a:extLst>
              <a:ext uri="{FF2B5EF4-FFF2-40B4-BE49-F238E27FC236}">
                <a16:creationId xmlns:a16="http://schemas.microsoft.com/office/drawing/2014/main" id="{82762957-E041-428D-AC16-26AE6D63DBCF}"/>
              </a:ext>
            </a:extLst>
          </p:cNvPr>
          <p:cNvSpPr txBox="1">
            <a:spLocks/>
          </p:cNvSpPr>
          <p:nvPr/>
        </p:nvSpPr>
        <p:spPr>
          <a:xfrm>
            <a:off x="346529" y="1423987"/>
            <a:ext cx="11498941" cy="50085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buNone/>
            </a:pPr>
            <a:r>
              <a:rPr lang="en-IN" sz="1400" b="1" dirty="0">
                <a:latin typeface="Calibri" panose="020F0502020204030204" pitchFamily="34" charset="0"/>
                <a:cs typeface="Calibri" panose="020F0502020204030204" pitchFamily="34" charset="0"/>
              </a:rPr>
              <a:t>Templates in component</a:t>
            </a:r>
          </a:p>
          <a:p>
            <a:pPr marL="0" indent="0">
              <a:lnSpc>
                <a:spcPct val="150000"/>
              </a:lnSpc>
              <a:buNone/>
            </a:pPr>
            <a:r>
              <a:rPr lang="en-US" sz="1400" b="0" i="0" dirty="0">
                <a:solidFill>
                  <a:srgbClr val="444444"/>
                </a:solidFill>
                <a:effectLst/>
                <a:latin typeface="Calibri" panose="020F0502020204030204" pitchFamily="34" charset="0"/>
                <a:cs typeface="Calibri" panose="020F0502020204030204" pitchFamily="34" charset="0"/>
              </a:rPr>
              <a:t>A template looks like regular HTML, except that it also contains Angular </a:t>
            </a:r>
            <a:r>
              <a:rPr lang="en-US" sz="1400" b="0" i="0" u="none" strike="noStrike" dirty="0">
                <a:solidFill>
                  <a:srgbClr val="1976D2"/>
                </a:solidFill>
                <a:effectLst/>
                <a:latin typeface="Calibri" panose="020F0502020204030204" pitchFamily="34" charset="0"/>
                <a:cs typeface="Calibri" panose="020F0502020204030204" pitchFamily="34" charset="0"/>
                <a:hlinkClick r:id="rId2"/>
              </a:rPr>
              <a:t>template syntax</a:t>
            </a:r>
            <a:r>
              <a:rPr lang="en-US" sz="1400" b="0" i="0" dirty="0">
                <a:solidFill>
                  <a:srgbClr val="444444"/>
                </a:solidFill>
                <a:effectLst/>
                <a:latin typeface="Calibri" panose="020F0502020204030204" pitchFamily="34" charset="0"/>
                <a:cs typeface="Calibri" panose="020F0502020204030204" pitchFamily="34" charset="0"/>
              </a:rPr>
              <a:t>, which alters the HTML based on your app's logic and the state of app and DOM data. </a:t>
            </a:r>
          </a:p>
          <a:p>
            <a:pPr marL="0" indent="0">
              <a:lnSpc>
                <a:spcPct val="150000"/>
              </a:lnSpc>
              <a:buNone/>
            </a:pPr>
            <a:r>
              <a:rPr lang="en-US" sz="1400" b="1" u="sng" dirty="0">
                <a:solidFill>
                  <a:srgbClr val="444444"/>
                </a:solidFill>
                <a:latin typeface="Calibri" panose="020F0502020204030204" pitchFamily="34" charset="0"/>
                <a:cs typeface="Calibri" panose="020F0502020204030204" pitchFamily="34" charset="0"/>
              </a:rPr>
              <a:t>Inline template – </a:t>
            </a:r>
          </a:p>
          <a:p>
            <a:pPr marL="0" indent="0">
              <a:lnSpc>
                <a:spcPct val="150000"/>
              </a:lnSpc>
              <a:buNone/>
            </a:pPr>
            <a:r>
              <a:rPr lang="en-US" sz="1400" dirty="0">
                <a:solidFill>
                  <a:srgbClr val="444444"/>
                </a:solidFill>
                <a:latin typeface="Calibri" panose="020F0502020204030204" pitchFamily="34" charset="0"/>
                <a:cs typeface="Calibri" panose="020F0502020204030204" pitchFamily="34" charset="0"/>
              </a:rPr>
              <a:t>Using Inline template, we can define HTML code in the typescript code.</a:t>
            </a:r>
          </a:p>
          <a:p>
            <a:pPr marL="0" indent="0">
              <a:lnSpc>
                <a:spcPct val="150000"/>
              </a:lnSpc>
              <a:buNone/>
            </a:pPr>
            <a:r>
              <a:rPr lang="en-US" sz="1400" dirty="0">
                <a:solidFill>
                  <a:srgbClr val="444444"/>
                </a:solidFill>
                <a:latin typeface="Calibri" panose="020F0502020204030204" pitchFamily="34" charset="0"/>
                <a:cs typeface="Calibri" panose="020F0502020204030204" pitchFamily="34" charset="0"/>
              </a:rPr>
              <a:t>For this we have to change </a:t>
            </a:r>
            <a:r>
              <a:rPr lang="en-US" sz="1400" dirty="0" err="1">
                <a:solidFill>
                  <a:srgbClr val="444444"/>
                </a:solidFill>
                <a:latin typeface="Calibri" panose="020F0502020204030204" pitchFamily="34" charset="0"/>
                <a:cs typeface="Calibri" panose="020F0502020204030204" pitchFamily="34" charset="0"/>
              </a:rPr>
              <a:t>templateUrl</a:t>
            </a:r>
            <a:r>
              <a:rPr lang="en-US" sz="1400" dirty="0">
                <a:solidFill>
                  <a:srgbClr val="444444"/>
                </a:solidFill>
                <a:latin typeface="Calibri" panose="020F0502020204030204" pitchFamily="34" charset="0"/>
                <a:cs typeface="Calibri" panose="020F0502020204030204" pitchFamily="34" charset="0"/>
              </a:rPr>
              <a:t> to template in </a:t>
            </a:r>
            <a:r>
              <a:rPr lang="en-US" sz="1400" dirty="0" err="1">
                <a:solidFill>
                  <a:srgbClr val="444444"/>
                </a:solidFill>
                <a:latin typeface="Calibri" panose="020F0502020204030204" pitchFamily="34" charset="0"/>
                <a:cs typeface="Calibri" panose="020F0502020204030204" pitchFamily="34" charset="0"/>
              </a:rPr>
              <a:t>component.ts</a:t>
            </a:r>
            <a:r>
              <a:rPr lang="en-US" sz="1400" dirty="0">
                <a:solidFill>
                  <a:srgbClr val="444444"/>
                </a:solidFill>
                <a:latin typeface="Calibri" panose="020F0502020204030204" pitchFamily="34" charset="0"/>
                <a:cs typeface="Calibri" panose="020F0502020204030204" pitchFamily="34" charset="0"/>
              </a:rPr>
              <a:t> file</a:t>
            </a:r>
          </a:p>
          <a:p>
            <a:pPr marL="0" indent="0">
              <a:lnSpc>
                <a:spcPct val="150000"/>
              </a:lnSpc>
              <a:buNone/>
            </a:pPr>
            <a:r>
              <a:rPr lang="en-US" sz="1400" b="1" dirty="0">
                <a:solidFill>
                  <a:srgbClr val="444444"/>
                </a:solidFill>
                <a:latin typeface="Calibri" panose="020F0502020204030204" pitchFamily="34" charset="0"/>
                <a:cs typeface="Calibri" panose="020F0502020204030204" pitchFamily="34" charset="0"/>
              </a:rPr>
              <a:t>Replace</a:t>
            </a:r>
            <a:r>
              <a:rPr lang="en-US" sz="1400" dirty="0">
                <a:solidFill>
                  <a:srgbClr val="444444"/>
                </a:solidFill>
                <a:latin typeface="Calibri" panose="020F0502020204030204" pitchFamily="34" charset="0"/>
                <a:cs typeface="Calibri" panose="020F0502020204030204" pitchFamily="34" charset="0"/>
              </a:rPr>
              <a:t> </a:t>
            </a:r>
            <a:r>
              <a:rPr lang="en-IN" sz="1400" b="0" dirty="0" err="1">
                <a:solidFill>
                  <a:srgbClr val="6A9955"/>
                </a:solidFill>
                <a:effectLst/>
                <a:latin typeface="Calibri" panose="020F0502020204030204" pitchFamily="34" charset="0"/>
                <a:cs typeface="Calibri" panose="020F0502020204030204" pitchFamily="34" charset="0"/>
              </a:rPr>
              <a:t>templateUrl</a:t>
            </a:r>
            <a:r>
              <a:rPr lang="en-IN" sz="1400" b="0" dirty="0">
                <a:solidFill>
                  <a:srgbClr val="6A9955"/>
                </a:solidFill>
                <a:effectLst/>
                <a:latin typeface="Calibri" panose="020F0502020204030204" pitchFamily="34" charset="0"/>
                <a:cs typeface="Calibri" panose="020F0502020204030204" pitchFamily="34" charset="0"/>
              </a:rPr>
              <a:t>: './products-list.component.html’</a:t>
            </a:r>
          </a:p>
          <a:p>
            <a:pPr marL="0" indent="0">
              <a:lnSpc>
                <a:spcPct val="150000"/>
              </a:lnSpc>
              <a:buNone/>
            </a:pPr>
            <a:r>
              <a:rPr lang="en-US" sz="1400" b="1" dirty="0">
                <a:solidFill>
                  <a:srgbClr val="444444"/>
                </a:solidFill>
                <a:latin typeface="Calibri" panose="020F0502020204030204" pitchFamily="34" charset="0"/>
                <a:cs typeface="Calibri" panose="020F0502020204030204" pitchFamily="34" charset="0"/>
              </a:rPr>
              <a:t>To</a:t>
            </a:r>
            <a:r>
              <a:rPr lang="en-US" sz="1400" dirty="0">
                <a:solidFill>
                  <a:srgbClr val="444444"/>
                </a:solidFill>
                <a:latin typeface="Calibri" panose="020F0502020204030204" pitchFamily="34" charset="0"/>
                <a:cs typeface="Calibri" panose="020F0502020204030204" pitchFamily="34" charset="0"/>
              </a:rPr>
              <a:t> </a:t>
            </a:r>
            <a:r>
              <a:rPr lang="en-IN" sz="1400" b="0" dirty="0">
                <a:solidFill>
                  <a:srgbClr val="0070C0"/>
                </a:solidFill>
                <a:effectLst/>
                <a:highlight>
                  <a:srgbClr val="FFFF00"/>
                </a:highlight>
                <a:latin typeface="Calibri" panose="020F0502020204030204" pitchFamily="34" charset="0"/>
                <a:cs typeface="Calibri" panose="020F0502020204030204" pitchFamily="34" charset="0"/>
              </a:rPr>
              <a:t>template: '&lt;app-product&gt;&lt;/app-product&gt;’,</a:t>
            </a:r>
          </a:p>
          <a:p>
            <a:pPr marL="0" indent="0">
              <a:lnSpc>
                <a:spcPct val="150000"/>
              </a:lnSpc>
              <a:buNone/>
            </a:pPr>
            <a:r>
              <a:rPr lang="en-US" sz="1400" b="1" dirty="0">
                <a:solidFill>
                  <a:srgbClr val="444444"/>
                </a:solidFill>
                <a:latin typeface="Calibri" panose="020F0502020204030204" pitchFamily="34" charset="0"/>
                <a:cs typeface="Calibri" panose="020F0502020204030204" pitchFamily="34" charset="0"/>
              </a:rPr>
              <a:t>To Implement multiline code in template, replace single code into backticks</a:t>
            </a:r>
          </a:p>
          <a:p>
            <a:pPr marL="0" indent="0">
              <a:lnSpc>
                <a:spcPct val="150000"/>
              </a:lnSpc>
              <a:buNone/>
            </a:pPr>
            <a:r>
              <a:rPr lang="en-US" sz="1400" b="0" dirty="0">
                <a:solidFill>
                  <a:srgbClr val="0070C0"/>
                </a:solidFill>
                <a:effectLst/>
                <a:highlight>
                  <a:srgbClr val="FFFF00"/>
                </a:highlight>
                <a:latin typeface="Calibri" panose="020F0502020204030204" pitchFamily="34" charset="0"/>
                <a:cs typeface="Calibri" panose="020F0502020204030204" pitchFamily="34" charset="0"/>
              </a:rPr>
              <a:t>template: `&lt;app-product&gt;&lt;/app-product&gt;</a:t>
            </a:r>
          </a:p>
          <a:p>
            <a:pPr marL="0" indent="0">
              <a:lnSpc>
                <a:spcPct val="150000"/>
              </a:lnSpc>
              <a:buNone/>
            </a:pPr>
            <a:r>
              <a:rPr lang="en-US" sz="1400" dirty="0">
                <a:solidFill>
                  <a:srgbClr val="0070C0"/>
                </a:solidFill>
                <a:highlight>
                  <a:srgbClr val="FFFF00"/>
                </a:highlight>
                <a:latin typeface="Calibri" panose="020F0502020204030204" pitchFamily="34" charset="0"/>
                <a:cs typeface="Calibri" panose="020F0502020204030204" pitchFamily="34" charset="0"/>
              </a:rPr>
              <a:t>                   </a:t>
            </a:r>
            <a:r>
              <a:rPr lang="en-US" sz="1400" b="0" dirty="0">
                <a:solidFill>
                  <a:srgbClr val="0070C0"/>
                </a:solidFill>
                <a:effectLst/>
                <a:highlight>
                  <a:srgbClr val="FFFF00"/>
                </a:highlight>
                <a:latin typeface="Calibri" panose="020F0502020204030204" pitchFamily="34" charset="0"/>
                <a:cs typeface="Calibri" panose="020F0502020204030204" pitchFamily="34" charset="0"/>
              </a:rPr>
              <a:t>&lt;app-product&gt;&lt;/app-product&gt; </a:t>
            </a:r>
            <a:r>
              <a:rPr lang="en-US" sz="1400" b="0" dirty="0">
                <a:solidFill>
                  <a:srgbClr val="CE9178"/>
                </a:solidFill>
                <a:effectLst/>
                <a:highlight>
                  <a:srgbClr val="FFFF00"/>
                </a:highlight>
                <a:latin typeface="Calibri" panose="020F0502020204030204" pitchFamily="34" charset="0"/>
                <a:cs typeface="Calibri" panose="020F0502020204030204" pitchFamily="34" charset="0"/>
              </a:rPr>
              <a:t>`</a:t>
            </a:r>
            <a:r>
              <a:rPr lang="en-US" sz="1400" b="0" dirty="0">
                <a:solidFill>
                  <a:srgbClr val="D4D4D4"/>
                </a:solidFill>
                <a:effectLst/>
                <a:highlight>
                  <a:srgbClr val="FFFF00"/>
                </a:highlight>
                <a:latin typeface="Calibri" panose="020F0502020204030204" pitchFamily="34" charset="0"/>
                <a:cs typeface="Calibri" panose="020F0502020204030204" pitchFamily="34" charset="0"/>
              </a:rPr>
              <a:t>,</a:t>
            </a:r>
          </a:p>
          <a:p>
            <a:pPr marL="0" indent="0">
              <a:lnSpc>
                <a:spcPct val="150000"/>
              </a:lnSpc>
              <a:buNone/>
            </a:pPr>
            <a:endParaRPr lang="en-US" sz="1400" dirty="0">
              <a:solidFill>
                <a:srgbClr val="444444"/>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316225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_GzqBXkJ8GQruDVVvGNr2Q"/>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tWEd8kKzSyolkmDlD.NLiA"/>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6fs9J85hYXYZGsxGu5ROsw"/>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wWZo3.toDhvgOR6uK6zgzw"/>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0sfXHYCnjgHH8HeeWhdm0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_iL3rYaXc4bLcOgB0WMVi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qgdaJBaBsrIBkkHEerMJW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zJ_.gL.HNI1PB2ZoQw2rn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YjgktThg80xQqLfoY2O07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kqN09UDyt6cASFur_7JGK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pCvRw1DxUv2.4dO_Dw0aLg"/>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ML.6HZVvOOFzZCbsJacYZ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ML.6HZVvOOFzZCbsJacYZQ"/>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2">
      <a:majorFont>
        <a:latin typeface="Segoe UI"/>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D11A2A89151C54C8476542288660F2C" ma:contentTypeVersion="7" ma:contentTypeDescription="Create a new document." ma:contentTypeScope="" ma:versionID="5f7d86ae1013cc5e3a387c9aa7a3fa98">
  <xsd:schema xmlns:xsd="http://www.w3.org/2001/XMLSchema" xmlns:xs="http://www.w3.org/2001/XMLSchema" xmlns:p="http://schemas.microsoft.com/office/2006/metadata/properties" xmlns:ns2="f7810b5e-62e2-48cb-9ccb-aa1a5f642ab6" xmlns:ns3="fad71c83-0c63-4c38-987c-a756bb669f64" targetNamespace="http://schemas.microsoft.com/office/2006/metadata/properties" ma:root="true" ma:fieldsID="34501c6ff7b2affc9e23549f3864c3d0" ns2:_="" ns3:_="">
    <xsd:import namespace="f7810b5e-62e2-48cb-9ccb-aa1a5f642ab6"/>
    <xsd:import namespace="fad71c83-0c63-4c38-987c-a756bb669f6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Tag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810b5e-62e2-48cb-9ccb-aa1a5f642ab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Tags" ma:index="12" nillable="true" ma:displayName="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ad71c83-0c63-4c38-987c-a756bb669f64"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9C1BD3E-55DA-4DEA-BA32-BBCD8F26B0FF}">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159565C-8E9C-4779-9D43-4032276BFBD5}">
  <ds:schemaRefs>
    <ds:schemaRef ds:uri="http://schemas.microsoft.com/sharepoint/v3/contenttype/forms"/>
  </ds:schemaRefs>
</ds:datastoreItem>
</file>

<file path=customXml/itemProps3.xml><?xml version="1.0" encoding="utf-8"?>
<ds:datastoreItem xmlns:ds="http://schemas.openxmlformats.org/officeDocument/2006/customXml" ds:itemID="{73239164-BF7D-4F28-AAD8-3455DC7EC7E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7810b5e-62e2-48cb-9ccb-aa1a5f642ab6"/>
    <ds:schemaRef ds:uri="fad71c83-0c63-4c38-987c-a756bb669f6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6369</TotalTime>
  <Words>1522</Words>
  <Application>Microsoft Office PowerPoint</Application>
  <PresentationFormat>Widescreen</PresentationFormat>
  <Paragraphs>153</Paragraphs>
  <Slides>23</Slides>
  <Notes>2</Notes>
  <HiddenSlides>0</HiddenSlides>
  <MMClips>0</MMClips>
  <ScaleCrop>false</ScaleCrop>
  <HeadingPairs>
    <vt:vector size="4" baseType="variant">
      <vt:variant>
        <vt:lpstr>Theme</vt:lpstr>
      </vt:variant>
      <vt:variant>
        <vt:i4>2</vt:i4>
      </vt:variant>
      <vt:variant>
        <vt:lpstr>Slide Titles</vt:lpstr>
      </vt:variant>
      <vt:variant>
        <vt:i4>23</vt:i4>
      </vt:variant>
    </vt:vector>
  </HeadingPairs>
  <TitlesOfParts>
    <vt:vector size="25" baseType="lpstr">
      <vt:lpstr>Office Theme</vt:lpstr>
      <vt:lpstr>Custom Design</vt:lpstr>
      <vt:lpstr>School of Learning- UI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it 24slides7</dc:creator>
  <cp:lastModifiedBy>Sujal Ray</cp:lastModifiedBy>
  <cp:revision>95</cp:revision>
  <dcterms:created xsi:type="dcterms:W3CDTF">2020-07-24T05:21:29Z</dcterms:created>
  <dcterms:modified xsi:type="dcterms:W3CDTF">2022-01-11T13:51:10Z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0x0101000D11A2A89151C54C8476542288660F2C</vt:lpwstr>
  </property>
</Properties>
</file>